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3C6FB-A701-4B86-8368-957853398E0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124A7-867E-4F67-8AD7-0E067828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8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A7A8A7"/>
                </a:solidFill>
                <a:latin typeface="Baskerville Old Face"/>
                <a:cs typeface="Baskerville Old Fac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1818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A7A8A7"/>
                </a:solidFill>
                <a:latin typeface="Baskerville Old Face"/>
                <a:cs typeface="Baskerville Old Fac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1818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4800" y="5649117"/>
            <a:ext cx="2590799" cy="12088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897880" y="5972974"/>
            <a:ext cx="682738" cy="640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7200" y="1143000"/>
            <a:ext cx="8253412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A7A8A7"/>
                </a:solidFill>
                <a:latin typeface="Baskerville Old Face"/>
                <a:cs typeface="Baskerville Old Fac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1818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A7A8A7"/>
                </a:solidFill>
                <a:latin typeface="Baskerville Old Face"/>
                <a:cs typeface="Baskerville Old Fac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1818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A7A8A7"/>
                </a:solidFill>
                <a:latin typeface="Baskerville Old Face"/>
                <a:cs typeface="Baskerville Old Fac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1818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4800" y="5649117"/>
            <a:ext cx="2590799" cy="1208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897880" y="5972974"/>
            <a:ext cx="682738" cy="6400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104" y="248459"/>
            <a:ext cx="863779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2754" y="1754935"/>
            <a:ext cx="8238490" cy="2804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657340" y="6086759"/>
            <a:ext cx="142240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A7A8A7"/>
                </a:solidFill>
                <a:latin typeface="Baskerville Old Face"/>
                <a:cs typeface="Baskerville Old Fac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35710" y="6505370"/>
            <a:ext cx="107124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1818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97747" y="6504510"/>
            <a:ext cx="2216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69340" algn="r">
              <a:lnSpc>
                <a:spcPct val="100000"/>
              </a:lnSpc>
            </a:pPr>
            <a:r>
              <a:rPr sz="3600" b="1" spc="-15" dirty="0">
                <a:solidFill>
                  <a:srgbClr val="A7A8A7"/>
                </a:solidFill>
                <a:latin typeface="Baskerville Old Face"/>
                <a:cs typeface="Baskerville Old Face"/>
              </a:rPr>
              <a:t>NDE</a:t>
            </a:r>
            <a:r>
              <a:rPr sz="3600" b="1" spc="-35" dirty="0">
                <a:solidFill>
                  <a:srgbClr val="A7A8A7"/>
                </a:solidFill>
                <a:latin typeface="Baskerville Old Face"/>
                <a:cs typeface="Baskerville Old Face"/>
              </a:rPr>
              <a:t>M</a:t>
            </a:r>
            <a:endParaRPr sz="36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5649117"/>
            <a:ext cx="2590799" cy="12088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80" y="5972974"/>
            <a:ext cx="682738" cy="640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B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8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220" y="1057084"/>
            <a:ext cx="7945543" cy="4743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97553" y="6505370"/>
            <a:ext cx="1147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18181"/>
                </a:solidFill>
                <a:latin typeface="Times New Roman"/>
                <a:cs typeface="Times New Roman"/>
              </a:rPr>
              <a:t>F</a:t>
            </a:r>
            <a:r>
              <a:rPr sz="1200" spc="-5" dirty="0">
                <a:solidFill>
                  <a:srgbClr val="818181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818181"/>
                </a:solidFill>
                <a:latin typeface="Times New Roman"/>
                <a:cs typeface="Times New Roman"/>
              </a:rPr>
              <a:t>b</a:t>
            </a:r>
            <a:r>
              <a:rPr sz="1200" spc="-5" dirty="0">
                <a:solidFill>
                  <a:srgbClr val="818181"/>
                </a:solidFill>
                <a:latin typeface="Times New Roman"/>
                <a:cs typeface="Times New Roman"/>
              </a:rPr>
              <a:t>r</a:t>
            </a:r>
            <a:r>
              <a:rPr sz="1200" dirty="0">
                <a:solidFill>
                  <a:srgbClr val="818181"/>
                </a:solidFill>
                <a:latin typeface="Times New Roman"/>
                <a:cs typeface="Times New Roman"/>
              </a:rPr>
              <a:t>u</a:t>
            </a:r>
            <a:r>
              <a:rPr sz="1200" spc="-5" dirty="0">
                <a:solidFill>
                  <a:srgbClr val="818181"/>
                </a:solidFill>
                <a:latin typeface="Times New Roman"/>
                <a:cs typeface="Times New Roman"/>
              </a:rPr>
              <a:t>ar</a:t>
            </a:r>
            <a:r>
              <a:rPr sz="1200" dirty="0">
                <a:solidFill>
                  <a:srgbClr val="818181"/>
                </a:solidFill>
                <a:latin typeface="Times New Roman"/>
                <a:cs typeface="Times New Roman"/>
              </a:rPr>
              <a:t>y</a:t>
            </a:r>
            <a:r>
              <a:rPr sz="1200" spc="20" dirty="0">
                <a:solidFill>
                  <a:srgbClr val="81818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18181"/>
                </a:solidFill>
                <a:latin typeface="Times New Roman"/>
                <a:cs typeface="Times New Roman"/>
              </a:rPr>
              <a:t>13, 2015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856" y="248459"/>
            <a:ext cx="35941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29155" algn="l"/>
              </a:tabLst>
            </a:pPr>
            <a:r>
              <a:rPr sz="4200" dirty="0">
                <a:latin typeface="Times New Roman"/>
                <a:cs typeface="Times New Roman"/>
              </a:rPr>
              <a:t>F</a:t>
            </a:r>
            <a:r>
              <a:rPr sz="4200" spc="-5" dirty="0">
                <a:latin typeface="Times New Roman"/>
                <a:cs typeface="Times New Roman"/>
              </a:rPr>
              <a:t>i</a:t>
            </a:r>
            <a:r>
              <a:rPr sz="4200" dirty="0">
                <a:latin typeface="Times New Roman"/>
                <a:cs typeface="Times New Roman"/>
              </a:rPr>
              <a:t>n</a:t>
            </a:r>
            <a:r>
              <a:rPr sz="4200" spc="-5" dirty="0">
                <a:latin typeface="Times New Roman"/>
                <a:cs typeface="Times New Roman"/>
              </a:rPr>
              <a:t>a</a:t>
            </a:r>
            <a:r>
              <a:rPr sz="4200" dirty="0">
                <a:latin typeface="Times New Roman"/>
                <a:cs typeface="Times New Roman"/>
              </a:rPr>
              <a:t>n</a:t>
            </a:r>
            <a:r>
              <a:rPr sz="4200" spc="-5" dirty="0">
                <a:latin typeface="Times New Roman"/>
                <a:cs typeface="Times New Roman"/>
              </a:rPr>
              <a:t>cia</a:t>
            </a:r>
            <a:r>
              <a:rPr sz="4200" dirty="0">
                <a:latin typeface="Times New Roman"/>
                <a:cs typeface="Times New Roman"/>
              </a:rPr>
              <a:t>l	</a:t>
            </a:r>
            <a:r>
              <a:rPr sz="4200" spc="-5" dirty="0">
                <a:latin typeface="Times New Roman"/>
                <a:cs typeface="Times New Roman"/>
              </a:rPr>
              <a:t>Re</a:t>
            </a:r>
            <a:r>
              <a:rPr sz="4200" dirty="0">
                <a:latin typeface="Times New Roman"/>
                <a:cs typeface="Times New Roman"/>
              </a:rPr>
              <a:t>po</a:t>
            </a:r>
            <a:r>
              <a:rPr sz="4200" spc="5" dirty="0">
                <a:latin typeface="Times New Roman"/>
                <a:cs typeface="Times New Roman"/>
              </a:rPr>
              <a:t>r</a:t>
            </a:r>
            <a:r>
              <a:rPr sz="4200" dirty="0">
                <a:latin typeface="Times New Roman"/>
                <a:cs typeface="Times New Roman"/>
              </a:rPr>
              <a:t>t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81600" y="2209800"/>
            <a:ext cx="3741420" cy="2964180"/>
          </a:xfrm>
          <a:custGeom>
            <a:avLst/>
            <a:gdLst/>
            <a:ahLst/>
            <a:cxnLst/>
            <a:rect l="l" t="t" r="r" b="b"/>
            <a:pathLst>
              <a:path w="3741420" h="2964179">
                <a:moveTo>
                  <a:pt x="0" y="0"/>
                </a:moveTo>
                <a:lnTo>
                  <a:pt x="3741420" y="0"/>
                </a:lnTo>
                <a:lnTo>
                  <a:pt x="3741420" y="2964180"/>
                </a:lnTo>
                <a:lnTo>
                  <a:pt x="0" y="29641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39839" y="2877311"/>
            <a:ext cx="809243" cy="876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56119" y="2877311"/>
            <a:ext cx="883919" cy="1668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1259" y="3563111"/>
            <a:ext cx="885431" cy="982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7355" y="3346703"/>
            <a:ext cx="871727" cy="406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77940" y="2892552"/>
            <a:ext cx="731519" cy="800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4219" y="2892551"/>
            <a:ext cx="807707" cy="1592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9360" y="3579876"/>
            <a:ext cx="807719" cy="9052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16979" y="3361944"/>
            <a:ext cx="792479" cy="3307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62343" y="3026664"/>
            <a:ext cx="108585" cy="10795"/>
          </a:xfrm>
          <a:custGeom>
            <a:avLst/>
            <a:gdLst/>
            <a:ahLst/>
            <a:cxnLst/>
            <a:rect l="l" t="t" r="r" b="b"/>
            <a:pathLst>
              <a:path w="108584" h="10794">
                <a:moveTo>
                  <a:pt x="108203" y="0"/>
                </a:moveTo>
                <a:lnTo>
                  <a:pt x="56387" y="10668"/>
                </a:lnTo>
                <a:lnTo>
                  <a:pt x="0" y="1066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97368" y="3663696"/>
            <a:ext cx="280670" cy="17145"/>
          </a:xfrm>
          <a:custGeom>
            <a:avLst/>
            <a:gdLst/>
            <a:ahLst/>
            <a:cxnLst/>
            <a:rect l="l" t="t" r="r" b="b"/>
            <a:pathLst>
              <a:path w="280670" h="17145">
                <a:moveTo>
                  <a:pt x="0" y="16763"/>
                </a:moveTo>
                <a:lnTo>
                  <a:pt x="222503" y="0"/>
                </a:lnTo>
                <a:lnTo>
                  <a:pt x="28041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41720" y="4157471"/>
            <a:ext cx="370840" cy="56515"/>
          </a:xfrm>
          <a:custGeom>
            <a:avLst/>
            <a:gdLst/>
            <a:ahLst/>
            <a:cxnLst/>
            <a:rect l="l" t="t" r="r" b="b"/>
            <a:pathLst>
              <a:path w="370840" h="56514">
                <a:moveTo>
                  <a:pt x="370331" y="56387"/>
                </a:moveTo>
                <a:lnTo>
                  <a:pt x="56387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49340" y="3424428"/>
            <a:ext cx="193675" cy="48895"/>
          </a:xfrm>
          <a:custGeom>
            <a:avLst/>
            <a:gdLst/>
            <a:ahLst/>
            <a:cxnLst/>
            <a:rect l="l" t="t" r="r" b="b"/>
            <a:pathLst>
              <a:path w="193675" h="48895">
                <a:moveTo>
                  <a:pt x="193548" y="48768"/>
                </a:moveTo>
                <a:lnTo>
                  <a:pt x="57912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83394" y="2334461"/>
            <a:ext cx="2738120" cy="73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FEMA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Supp</a:t>
            </a:r>
            <a:r>
              <a:rPr sz="1800" b="1" dirty="0">
                <a:latin typeface="Times New Roman"/>
                <a:cs typeface="Times New Roman"/>
              </a:rPr>
              <a:t>ort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</a:t>
            </a:r>
            <a:r>
              <a:rPr sz="1800" b="1" dirty="0">
                <a:latin typeface="Times New Roman"/>
                <a:cs typeface="Times New Roman"/>
              </a:rPr>
              <a:t>y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Location</a:t>
            </a:r>
            <a:endParaRPr sz="1800">
              <a:latin typeface="Times New Roman"/>
              <a:cs typeface="Times New Roman"/>
            </a:endParaRPr>
          </a:p>
          <a:p>
            <a:pPr marR="1337310" algn="ctr">
              <a:lnSpc>
                <a:spcPts val="1645"/>
              </a:lnSpc>
              <a:spcBef>
                <a:spcPts val="710"/>
              </a:spcBef>
            </a:pPr>
            <a:r>
              <a:rPr sz="1400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  <a:p>
            <a:pPr marR="1334770" algn="ctr">
              <a:lnSpc>
                <a:spcPts val="1639"/>
              </a:lnSpc>
            </a:pPr>
            <a:r>
              <a:rPr sz="1400" spc="5" dirty="0">
                <a:latin typeface="Times New Roman"/>
                <a:cs typeface="Times New Roman"/>
              </a:rPr>
              <a:t>18%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95488" y="3316498"/>
            <a:ext cx="329565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ts val="1645"/>
              </a:lnSpc>
            </a:pPr>
            <a:r>
              <a:rPr sz="1400" spc="-45" dirty="0">
                <a:latin typeface="Times New Roman"/>
                <a:cs typeface="Times New Roman"/>
              </a:rPr>
              <a:t>11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39"/>
              </a:lnSpc>
            </a:pPr>
            <a:r>
              <a:rPr sz="1400" spc="5" dirty="0">
                <a:latin typeface="Times New Roman"/>
                <a:cs typeface="Times New Roman"/>
              </a:rPr>
              <a:t>50%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14037" y="4013683"/>
            <a:ext cx="329565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45"/>
              </a:lnSpc>
            </a:pPr>
            <a:r>
              <a:rPr sz="1400" dirty="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39"/>
              </a:lnSpc>
            </a:pPr>
            <a:r>
              <a:rPr sz="1400" spc="5" dirty="0">
                <a:latin typeface="Times New Roman"/>
                <a:cs typeface="Times New Roman"/>
              </a:rPr>
              <a:t>27%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92640" y="3076318"/>
            <a:ext cx="239395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45"/>
              </a:lnSpc>
            </a:pPr>
            <a:r>
              <a:rPr sz="140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39"/>
              </a:lnSpc>
            </a:pPr>
            <a:r>
              <a:rPr sz="1400" spc="5" dirty="0">
                <a:latin typeface="Times New Roman"/>
                <a:cs typeface="Times New Roman"/>
              </a:rPr>
              <a:t>5%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09488" y="4735067"/>
            <a:ext cx="96011" cy="960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50252" y="4735067"/>
            <a:ext cx="96011" cy="960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09488" y="4992623"/>
            <a:ext cx="96011" cy="960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41067" y="4694475"/>
            <a:ext cx="93853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1000"/>
              </a:lnSpc>
            </a:pPr>
            <a:r>
              <a:rPr sz="1400" spc="-10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0" dirty="0">
                <a:latin typeface="Times New Roman"/>
                <a:cs typeface="Times New Roman"/>
              </a:rPr>
              <a:t>k</a:t>
            </a:r>
            <a:r>
              <a:rPr sz="1400" spc="5" dirty="0">
                <a:latin typeface="Times New Roman"/>
                <a:cs typeface="Times New Roman"/>
              </a:rPr>
              <a:t>l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0" dirty="0">
                <a:latin typeface="Times New Roman"/>
                <a:cs typeface="Times New Roman"/>
              </a:rPr>
              <a:t>nd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C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10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50252" y="4992623"/>
            <a:ext cx="96011" cy="960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481651" y="4694475"/>
            <a:ext cx="84963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1000"/>
              </a:lnSpc>
            </a:pPr>
            <a:r>
              <a:rPr sz="1400" dirty="0">
                <a:latin typeface="Times New Roman"/>
                <a:cs typeface="Times New Roman"/>
              </a:rPr>
              <a:t>Ma</a:t>
            </a:r>
            <a:r>
              <a:rPr sz="1400" spc="-10" dirty="0">
                <a:latin typeface="Times New Roman"/>
                <a:cs typeface="Times New Roman"/>
              </a:rPr>
              <a:t>th</a:t>
            </a:r>
            <a:r>
              <a:rPr sz="1400" dirty="0">
                <a:latin typeface="Times New Roman"/>
                <a:cs typeface="Times New Roman"/>
              </a:rPr>
              <a:t>er,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 </a:t>
            </a:r>
            <a:r>
              <a:rPr sz="1400" spc="-10" dirty="0">
                <a:latin typeface="Times New Roman"/>
                <a:cs typeface="Times New Roman"/>
              </a:rPr>
              <a:t>O</a:t>
            </a:r>
            <a:r>
              <a:rPr sz="1400" spc="5" dirty="0">
                <a:latin typeface="Times New Roman"/>
                <a:cs typeface="Times New Roman"/>
              </a:rPr>
              <a:t>t</a:t>
            </a:r>
            <a:r>
              <a:rPr sz="1400" spc="-1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181600" y="2209800"/>
            <a:ext cx="3741420" cy="2964180"/>
          </a:xfrm>
          <a:custGeom>
            <a:avLst/>
            <a:gdLst/>
            <a:ahLst/>
            <a:cxnLst/>
            <a:rect l="l" t="t" r="r" b="b"/>
            <a:pathLst>
              <a:path w="3741420" h="2964179">
                <a:moveTo>
                  <a:pt x="0" y="0"/>
                </a:moveTo>
                <a:lnTo>
                  <a:pt x="3741420" y="0"/>
                </a:lnTo>
                <a:lnTo>
                  <a:pt x="3741420" y="2963964"/>
                </a:lnTo>
                <a:lnTo>
                  <a:pt x="0" y="296396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18260" y="4818888"/>
            <a:ext cx="3723640" cy="0"/>
          </a:xfrm>
          <a:custGeom>
            <a:avLst/>
            <a:gdLst/>
            <a:ahLst/>
            <a:cxnLst/>
            <a:rect l="l" t="t" r="r" b="b"/>
            <a:pathLst>
              <a:path w="3723640">
                <a:moveTo>
                  <a:pt x="0" y="0"/>
                </a:moveTo>
                <a:lnTo>
                  <a:pt x="3723131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18260" y="4283964"/>
            <a:ext cx="3723640" cy="0"/>
          </a:xfrm>
          <a:custGeom>
            <a:avLst/>
            <a:gdLst/>
            <a:ahLst/>
            <a:cxnLst/>
            <a:rect l="l" t="t" r="r" b="b"/>
            <a:pathLst>
              <a:path w="3723640">
                <a:moveTo>
                  <a:pt x="0" y="0"/>
                </a:moveTo>
                <a:lnTo>
                  <a:pt x="3723131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18260" y="3749040"/>
            <a:ext cx="3723640" cy="0"/>
          </a:xfrm>
          <a:custGeom>
            <a:avLst/>
            <a:gdLst/>
            <a:ahLst/>
            <a:cxnLst/>
            <a:rect l="l" t="t" r="r" b="b"/>
            <a:pathLst>
              <a:path w="3723640">
                <a:moveTo>
                  <a:pt x="0" y="0"/>
                </a:moveTo>
                <a:lnTo>
                  <a:pt x="3723131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18260" y="3214116"/>
            <a:ext cx="3723640" cy="0"/>
          </a:xfrm>
          <a:custGeom>
            <a:avLst/>
            <a:gdLst/>
            <a:ahLst/>
            <a:cxnLst/>
            <a:rect l="l" t="t" r="r" b="b"/>
            <a:pathLst>
              <a:path w="3723640">
                <a:moveTo>
                  <a:pt x="0" y="0"/>
                </a:moveTo>
                <a:lnTo>
                  <a:pt x="3723131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18260" y="2679191"/>
            <a:ext cx="3723640" cy="0"/>
          </a:xfrm>
          <a:custGeom>
            <a:avLst/>
            <a:gdLst/>
            <a:ahLst/>
            <a:cxnLst/>
            <a:rect l="l" t="t" r="r" b="b"/>
            <a:pathLst>
              <a:path w="3723640">
                <a:moveTo>
                  <a:pt x="0" y="0"/>
                </a:moveTo>
                <a:lnTo>
                  <a:pt x="3723131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18260" y="2144267"/>
            <a:ext cx="3723640" cy="0"/>
          </a:xfrm>
          <a:custGeom>
            <a:avLst/>
            <a:gdLst/>
            <a:ahLst/>
            <a:cxnLst/>
            <a:rect l="l" t="t" r="r" b="b"/>
            <a:pathLst>
              <a:path w="3723640">
                <a:moveTo>
                  <a:pt x="0" y="0"/>
                </a:moveTo>
                <a:lnTo>
                  <a:pt x="3723131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8260" y="1609344"/>
            <a:ext cx="3723640" cy="0"/>
          </a:xfrm>
          <a:custGeom>
            <a:avLst/>
            <a:gdLst/>
            <a:ahLst/>
            <a:cxnLst/>
            <a:rect l="l" t="t" r="r" b="b"/>
            <a:pathLst>
              <a:path w="3723640">
                <a:moveTo>
                  <a:pt x="0" y="0"/>
                </a:moveTo>
                <a:lnTo>
                  <a:pt x="3723131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47800" y="1639824"/>
            <a:ext cx="457199" cy="37231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60448" y="5114544"/>
            <a:ext cx="455663" cy="2484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71572" y="4591811"/>
            <a:ext cx="457199" cy="7711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84220" y="3051048"/>
            <a:ext cx="455675" cy="23119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95344" y="2087880"/>
            <a:ext cx="457199" cy="32750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07991" y="4885944"/>
            <a:ext cx="455675" cy="4770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87423" y="1655064"/>
            <a:ext cx="377951" cy="37033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98547" y="5131307"/>
            <a:ext cx="379475" cy="2270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11195" y="4607052"/>
            <a:ext cx="377951" cy="7513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22320" y="3066288"/>
            <a:ext cx="379475" cy="22920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34967" y="2103120"/>
            <a:ext cx="377939" cy="32552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46091" y="4902707"/>
            <a:ext cx="379475" cy="4556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70076" y="1609344"/>
            <a:ext cx="0" cy="3775075"/>
          </a:xfrm>
          <a:custGeom>
            <a:avLst/>
            <a:gdLst/>
            <a:ahLst/>
            <a:cxnLst/>
            <a:rect l="l" t="t" r="r" b="b"/>
            <a:pathLst>
              <a:path h="3775075">
                <a:moveTo>
                  <a:pt x="0" y="0"/>
                </a:moveTo>
                <a:lnTo>
                  <a:pt x="0" y="3774948"/>
                </a:lnTo>
              </a:path>
            </a:pathLst>
          </a:custGeom>
          <a:ln w="9143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18259" y="5353811"/>
            <a:ext cx="3723640" cy="0"/>
          </a:xfrm>
          <a:custGeom>
            <a:avLst/>
            <a:gdLst/>
            <a:ahLst/>
            <a:cxnLst/>
            <a:rect l="l" t="t" r="r" b="b"/>
            <a:pathLst>
              <a:path w="3723640">
                <a:moveTo>
                  <a:pt x="0" y="0"/>
                </a:moveTo>
                <a:lnTo>
                  <a:pt x="3723131" y="0"/>
                </a:lnTo>
              </a:path>
            </a:pathLst>
          </a:custGeom>
          <a:ln w="9143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82723" y="5353811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93848" y="5353811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06495" y="5353811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17620" y="5353811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30267" y="5353811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41391" y="5353811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924838" y="5253470"/>
            <a:ext cx="1758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$-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69" name="object 6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55" name="object 55"/>
          <p:cNvSpPr txBox="1"/>
          <p:nvPr/>
        </p:nvSpPr>
        <p:spPr>
          <a:xfrm>
            <a:off x="583913" y="4718546"/>
            <a:ext cx="6032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$</a:t>
            </a:r>
            <a:r>
              <a:rPr sz="1400" spc="-10" dirty="0">
                <a:latin typeface="Times New Roman"/>
                <a:cs typeface="Times New Roman"/>
              </a:rPr>
              <a:t>50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-10" dirty="0">
                <a:latin typeface="Times New Roman"/>
                <a:cs typeface="Times New Roman"/>
              </a:rPr>
              <a:t>00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4937" y="4183622"/>
            <a:ext cx="6921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$</a:t>
            </a:r>
            <a:r>
              <a:rPr sz="1400" spc="-10" dirty="0">
                <a:latin typeface="Times New Roman"/>
                <a:cs typeface="Times New Roman"/>
              </a:rPr>
              <a:t>10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10" dirty="0">
                <a:latin typeface="Times New Roman"/>
                <a:cs typeface="Times New Roman"/>
              </a:rPr>
              <a:t>000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4937" y="3648698"/>
            <a:ext cx="6921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$</a:t>
            </a:r>
            <a:r>
              <a:rPr sz="1400" spc="-10" dirty="0">
                <a:latin typeface="Times New Roman"/>
                <a:cs typeface="Times New Roman"/>
              </a:rPr>
              <a:t>15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10" dirty="0">
                <a:latin typeface="Times New Roman"/>
                <a:cs typeface="Times New Roman"/>
              </a:rPr>
              <a:t>000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4937" y="3113774"/>
            <a:ext cx="6921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$</a:t>
            </a:r>
            <a:r>
              <a:rPr sz="1400" spc="-10" dirty="0">
                <a:latin typeface="Times New Roman"/>
                <a:cs typeface="Times New Roman"/>
              </a:rPr>
              <a:t>20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10" dirty="0">
                <a:latin typeface="Times New Roman"/>
                <a:cs typeface="Times New Roman"/>
              </a:rPr>
              <a:t>000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94937" y="2578850"/>
            <a:ext cx="6921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$</a:t>
            </a:r>
            <a:r>
              <a:rPr sz="1400" spc="-10" dirty="0">
                <a:latin typeface="Times New Roman"/>
                <a:cs typeface="Times New Roman"/>
              </a:rPr>
              <a:t>25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10" dirty="0">
                <a:latin typeface="Times New Roman"/>
                <a:cs typeface="Times New Roman"/>
              </a:rPr>
              <a:t>000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4937" y="2043926"/>
            <a:ext cx="6921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$</a:t>
            </a:r>
            <a:r>
              <a:rPr sz="1400" spc="-10" dirty="0">
                <a:latin typeface="Times New Roman"/>
                <a:cs typeface="Times New Roman"/>
              </a:rPr>
              <a:t>30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10" dirty="0">
                <a:latin typeface="Times New Roman"/>
                <a:cs typeface="Times New Roman"/>
              </a:rPr>
              <a:t>000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94937" y="1509002"/>
            <a:ext cx="6921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$</a:t>
            </a:r>
            <a:r>
              <a:rPr sz="1400" spc="-10" dirty="0">
                <a:latin typeface="Times New Roman"/>
                <a:cs typeface="Times New Roman"/>
              </a:rPr>
              <a:t>35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10" dirty="0">
                <a:latin typeface="Times New Roman"/>
                <a:cs typeface="Times New Roman"/>
              </a:rPr>
              <a:t>000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429467" y="5409807"/>
            <a:ext cx="10629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9290" algn="l"/>
              </a:tabLst>
            </a:pPr>
            <a:r>
              <a:rPr sz="800" spc="-5" dirty="0">
                <a:latin typeface="Times New Roman"/>
                <a:cs typeface="Times New Roman"/>
              </a:rPr>
              <a:t>A</a:t>
            </a:r>
            <a:r>
              <a:rPr sz="800" dirty="0">
                <a:latin typeface="Times New Roman"/>
                <a:cs typeface="Times New Roman"/>
              </a:rPr>
              <a:t>l</a:t>
            </a:r>
            <a:r>
              <a:rPr sz="800" spc="-10" dirty="0">
                <a:latin typeface="Times New Roman"/>
                <a:cs typeface="Times New Roman"/>
              </a:rPr>
              <a:t>l</a:t>
            </a:r>
            <a:r>
              <a:rPr sz="800" spc="5" dirty="0">
                <a:latin typeface="Times New Roman"/>
                <a:cs typeface="Times New Roman"/>
              </a:rPr>
              <a:t>o</a:t>
            </a:r>
            <a:r>
              <a:rPr sz="800" spc="-10" dirty="0">
                <a:latin typeface="Times New Roman"/>
                <a:cs typeface="Times New Roman"/>
              </a:rPr>
              <a:t>c</a:t>
            </a:r>
            <a:r>
              <a:rPr sz="800" dirty="0">
                <a:latin typeface="Times New Roman"/>
                <a:cs typeface="Times New Roman"/>
              </a:rPr>
              <a:t>a</a:t>
            </a:r>
            <a:r>
              <a:rPr sz="800" spc="-10" dirty="0">
                <a:latin typeface="Times New Roman"/>
                <a:cs typeface="Times New Roman"/>
              </a:rPr>
              <a:t>t</a:t>
            </a:r>
            <a:r>
              <a:rPr sz="800" dirty="0">
                <a:latin typeface="Times New Roman"/>
                <a:cs typeface="Times New Roman"/>
              </a:rPr>
              <a:t>i</a:t>
            </a:r>
            <a:r>
              <a:rPr sz="800" spc="-10" dirty="0">
                <a:latin typeface="Times New Roman"/>
                <a:cs typeface="Times New Roman"/>
              </a:rPr>
              <a:t>on</a:t>
            </a:r>
            <a:r>
              <a:rPr sz="800" dirty="0">
                <a:latin typeface="Times New Roman"/>
                <a:cs typeface="Times New Roman"/>
              </a:rPr>
              <a:t>s	</a:t>
            </a:r>
            <a:r>
              <a:rPr sz="800" spc="-5" dirty="0">
                <a:latin typeface="Times New Roman"/>
                <a:cs typeface="Times New Roman"/>
              </a:rPr>
              <a:t>A</a:t>
            </a:r>
            <a:r>
              <a:rPr sz="800" spc="-10" dirty="0">
                <a:latin typeface="Times New Roman"/>
                <a:cs typeface="Times New Roman"/>
              </a:rPr>
              <a:t>v</a:t>
            </a:r>
            <a:r>
              <a:rPr sz="800" dirty="0">
                <a:latin typeface="Times New Roman"/>
                <a:cs typeface="Times New Roman"/>
              </a:rPr>
              <a:t>ai</a:t>
            </a:r>
            <a:r>
              <a:rPr sz="800" spc="-10" dirty="0">
                <a:latin typeface="Times New Roman"/>
                <a:cs typeface="Times New Roman"/>
              </a:rPr>
              <a:t>l</a:t>
            </a:r>
            <a:r>
              <a:rPr sz="800" dirty="0">
                <a:latin typeface="Times New Roman"/>
                <a:cs typeface="Times New Roman"/>
              </a:rPr>
              <a:t>i</a:t>
            </a:r>
            <a:r>
              <a:rPr sz="800" spc="-10" dirty="0">
                <a:latin typeface="Times New Roman"/>
                <a:cs typeface="Times New Roman"/>
              </a:rPr>
              <a:t>b</a:t>
            </a:r>
            <a:r>
              <a:rPr sz="800" dirty="0">
                <a:latin typeface="Times New Roman"/>
                <a:cs typeface="Times New Roman"/>
              </a:rPr>
              <a:t>le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452339" y="5527130"/>
            <a:ext cx="16973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Times New Roman"/>
                <a:cs typeface="Times New Roman"/>
              </a:rPr>
              <a:t>R</a:t>
            </a:r>
            <a:r>
              <a:rPr sz="800" dirty="0">
                <a:latin typeface="Times New Roman"/>
                <a:cs typeface="Times New Roman"/>
              </a:rPr>
              <a:t>e</a:t>
            </a:r>
            <a:r>
              <a:rPr sz="800" spc="-10" dirty="0">
                <a:latin typeface="Times New Roman"/>
                <a:cs typeface="Times New Roman"/>
              </a:rPr>
              <a:t>q</a:t>
            </a:r>
            <a:r>
              <a:rPr sz="800" spc="5" dirty="0">
                <a:latin typeface="Times New Roman"/>
                <a:cs typeface="Times New Roman"/>
              </a:rPr>
              <a:t>u</a:t>
            </a:r>
            <a:r>
              <a:rPr sz="800" spc="-10" dirty="0">
                <a:latin typeface="Times New Roman"/>
                <a:cs typeface="Times New Roman"/>
              </a:rPr>
              <a:t>e</a:t>
            </a:r>
            <a:r>
              <a:rPr sz="800" spc="-5" dirty="0">
                <a:latin typeface="Times New Roman"/>
                <a:cs typeface="Times New Roman"/>
              </a:rPr>
              <a:t>s</a:t>
            </a:r>
            <a:r>
              <a:rPr sz="800" dirty="0">
                <a:latin typeface="Times New Roman"/>
                <a:cs typeface="Times New Roman"/>
              </a:rPr>
              <a:t>t</a:t>
            </a:r>
            <a:r>
              <a:rPr sz="800" spc="-10" dirty="0">
                <a:latin typeface="Times New Roman"/>
                <a:cs typeface="Times New Roman"/>
              </a:rPr>
              <a:t>e</a:t>
            </a:r>
            <a:r>
              <a:rPr sz="800" dirty="0">
                <a:latin typeface="Times New Roman"/>
                <a:cs typeface="Times New Roman"/>
              </a:rPr>
              <a:t>d   </a:t>
            </a:r>
            <a:r>
              <a:rPr sz="800" spc="8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C</a:t>
            </a:r>
            <a:r>
              <a:rPr sz="800" spc="5" dirty="0">
                <a:latin typeface="Times New Roman"/>
                <a:cs typeface="Times New Roman"/>
              </a:rPr>
              <a:t>o</a:t>
            </a:r>
            <a:r>
              <a:rPr sz="800" spc="-5" dirty="0">
                <a:latin typeface="Times New Roman"/>
                <a:cs typeface="Times New Roman"/>
              </a:rPr>
              <a:t>mm</a:t>
            </a:r>
            <a:r>
              <a:rPr sz="800" spc="-10" dirty="0">
                <a:latin typeface="Times New Roman"/>
                <a:cs typeface="Times New Roman"/>
              </a:rPr>
              <a:t>i</a:t>
            </a:r>
            <a:r>
              <a:rPr sz="800" dirty="0">
                <a:latin typeface="Times New Roman"/>
                <a:cs typeface="Times New Roman"/>
              </a:rPr>
              <a:t>t</a:t>
            </a:r>
            <a:r>
              <a:rPr sz="800" spc="-5" dirty="0">
                <a:latin typeface="Times New Roman"/>
                <a:cs typeface="Times New Roman"/>
              </a:rPr>
              <a:t>m</a:t>
            </a:r>
            <a:r>
              <a:rPr sz="800" spc="-10" dirty="0">
                <a:latin typeface="Times New Roman"/>
                <a:cs typeface="Times New Roman"/>
              </a:rPr>
              <a:t>en</a:t>
            </a:r>
            <a:r>
              <a:rPr sz="800" dirty="0">
                <a:latin typeface="Times New Roman"/>
                <a:cs typeface="Times New Roman"/>
              </a:rPr>
              <a:t>ts  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O</a:t>
            </a:r>
            <a:r>
              <a:rPr sz="800" spc="-10" dirty="0">
                <a:latin typeface="Times New Roman"/>
                <a:cs typeface="Times New Roman"/>
              </a:rPr>
              <a:t>b</a:t>
            </a:r>
            <a:r>
              <a:rPr sz="800" dirty="0">
                <a:latin typeface="Times New Roman"/>
                <a:cs typeface="Times New Roman"/>
              </a:rPr>
              <a:t>li</a:t>
            </a:r>
            <a:r>
              <a:rPr sz="800" spc="-10" dirty="0">
                <a:latin typeface="Times New Roman"/>
                <a:cs typeface="Times New Roman"/>
              </a:rPr>
              <a:t>ga</a:t>
            </a:r>
            <a:r>
              <a:rPr sz="800" dirty="0">
                <a:latin typeface="Times New Roman"/>
                <a:cs typeface="Times New Roman"/>
              </a:rPr>
              <a:t>ti</a:t>
            </a:r>
            <a:r>
              <a:rPr sz="800" spc="-10" dirty="0">
                <a:latin typeface="Times New Roman"/>
                <a:cs typeface="Times New Roman"/>
              </a:rPr>
              <a:t>ons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699180" y="5409807"/>
            <a:ext cx="17024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4830" algn="l"/>
              </a:tabLst>
            </a:pPr>
            <a:r>
              <a:rPr sz="800" spc="-5" dirty="0">
                <a:latin typeface="Times New Roman"/>
                <a:cs typeface="Times New Roman"/>
              </a:rPr>
              <a:t>A</a:t>
            </a:r>
            <a:r>
              <a:rPr sz="800" spc="-10" dirty="0">
                <a:latin typeface="Times New Roman"/>
                <a:cs typeface="Times New Roman"/>
              </a:rPr>
              <a:t>v</a:t>
            </a:r>
            <a:r>
              <a:rPr sz="800" dirty="0">
                <a:latin typeface="Times New Roman"/>
                <a:cs typeface="Times New Roman"/>
              </a:rPr>
              <a:t>ai</a:t>
            </a:r>
            <a:r>
              <a:rPr sz="800" spc="-10" dirty="0">
                <a:latin typeface="Times New Roman"/>
                <a:cs typeface="Times New Roman"/>
              </a:rPr>
              <a:t>l</a:t>
            </a:r>
            <a:r>
              <a:rPr sz="800" dirty="0">
                <a:latin typeface="Times New Roman"/>
                <a:cs typeface="Times New Roman"/>
              </a:rPr>
              <a:t>i</a:t>
            </a:r>
            <a:r>
              <a:rPr sz="800" spc="-10" dirty="0">
                <a:latin typeface="Times New Roman"/>
                <a:cs typeface="Times New Roman"/>
              </a:rPr>
              <a:t>b</a:t>
            </a:r>
            <a:r>
              <a:rPr sz="800" dirty="0">
                <a:latin typeface="Times New Roman"/>
                <a:cs typeface="Times New Roman"/>
              </a:rPr>
              <a:t>le	E</a:t>
            </a:r>
            <a:r>
              <a:rPr sz="800" spc="-10" dirty="0">
                <a:latin typeface="Times New Roman"/>
                <a:cs typeface="Times New Roman"/>
              </a:rPr>
              <a:t>xp</a:t>
            </a:r>
            <a:r>
              <a:rPr sz="800" dirty="0">
                <a:latin typeface="Times New Roman"/>
                <a:cs typeface="Times New Roman"/>
              </a:rPr>
              <a:t>e</a:t>
            </a:r>
            <a:r>
              <a:rPr sz="800" spc="-10" dirty="0">
                <a:latin typeface="Times New Roman"/>
                <a:cs typeface="Times New Roman"/>
              </a:rPr>
              <a:t>n</a:t>
            </a:r>
            <a:r>
              <a:rPr sz="800" spc="5" dirty="0">
                <a:latin typeface="Times New Roman"/>
                <a:cs typeface="Times New Roman"/>
              </a:rPr>
              <a:t>d</a:t>
            </a:r>
            <a:r>
              <a:rPr sz="800" spc="-10" dirty="0">
                <a:latin typeface="Times New Roman"/>
                <a:cs typeface="Times New Roman"/>
              </a:rPr>
              <a:t>i</a:t>
            </a:r>
            <a:r>
              <a:rPr sz="800" dirty="0">
                <a:latin typeface="Times New Roman"/>
                <a:cs typeface="Times New Roman"/>
              </a:rPr>
              <a:t>t</a:t>
            </a:r>
            <a:r>
              <a:rPr sz="800" spc="-10" dirty="0">
                <a:latin typeface="Times New Roman"/>
                <a:cs typeface="Times New Roman"/>
              </a:rPr>
              <a:t>u</a:t>
            </a:r>
            <a:r>
              <a:rPr sz="800" spc="-5" dirty="0">
                <a:latin typeface="Times New Roman"/>
                <a:cs typeface="Times New Roman"/>
              </a:rPr>
              <a:t>r</a:t>
            </a:r>
            <a:r>
              <a:rPr sz="800" dirty="0">
                <a:latin typeface="Times New Roman"/>
                <a:cs typeface="Times New Roman"/>
              </a:rPr>
              <a:t>es  </a:t>
            </a:r>
            <a:r>
              <a:rPr sz="800" spc="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C</a:t>
            </a:r>
            <a:r>
              <a:rPr sz="800" spc="5" dirty="0">
                <a:latin typeface="Times New Roman"/>
                <a:cs typeface="Times New Roman"/>
              </a:rPr>
              <a:t>o</a:t>
            </a:r>
            <a:r>
              <a:rPr sz="800" spc="-5" dirty="0">
                <a:latin typeface="Times New Roman"/>
                <a:cs typeface="Times New Roman"/>
              </a:rPr>
              <a:t>ms</a:t>
            </a:r>
            <a:r>
              <a:rPr sz="800" spc="-10" dirty="0">
                <a:latin typeface="Times New Roman"/>
                <a:cs typeface="Times New Roman"/>
              </a:rPr>
              <a:t>.</a:t>
            </a:r>
            <a:r>
              <a:rPr sz="800" dirty="0">
                <a:latin typeface="Times New Roman"/>
                <a:cs typeface="Times New Roman"/>
              </a:rPr>
              <a:t>,</a:t>
            </a:r>
            <a:r>
              <a:rPr sz="800" spc="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O</a:t>
            </a:r>
            <a:r>
              <a:rPr sz="800" spc="-10" dirty="0">
                <a:latin typeface="Times New Roman"/>
                <a:cs typeface="Times New Roman"/>
              </a:rPr>
              <a:t>b</a:t>
            </a:r>
            <a:r>
              <a:rPr sz="800" spc="-5" dirty="0">
                <a:latin typeface="Times New Roman"/>
                <a:cs typeface="Times New Roman"/>
              </a:rPr>
              <a:t>s</a:t>
            </a:r>
            <a:r>
              <a:rPr sz="800" dirty="0">
                <a:latin typeface="Times New Roman"/>
                <a:cs typeface="Times New Roman"/>
              </a:rPr>
              <a:t>.,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964707" y="5527130"/>
            <a:ext cx="31940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Times New Roman"/>
                <a:cs typeface="Times New Roman"/>
              </a:rPr>
              <a:t>&amp; </a:t>
            </a:r>
            <a:r>
              <a:rPr sz="800" spc="-15" dirty="0">
                <a:latin typeface="Times New Roman"/>
                <a:cs typeface="Times New Roman"/>
              </a:rPr>
              <a:t>E</a:t>
            </a:r>
            <a:r>
              <a:rPr sz="800" spc="5" dirty="0">
                <a:latin typeface="Times New Roman"/>
                <a:cs typeface="Times New Roman"/>
              </a:rPr>
              <a:t>x</a:t>
            </a:r>
            <a:r>
              <a:rPr sz="800" spc="-10" dirty="0">
                <a:latin typeface="Times New Roman"/>
                <a:cs typeface="Times New Roman"/>
              </a:rPr>
              <a:t>p</a:t>
            </a:r>
            <a:r>
              <a:rPr sz="800" dirty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534061" y="5409807"/>
            <a:ext cx="40576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405">
              <a:lnSpc>
                <a:spcPts val="919"/>
              </a:lnSpc>
            </a:pPr>
            <a:r>
              <a:rPr sz="800" spc="-5" dirty="0">
                <a:latin typeface="Times New Roman"/>
                <a:cs typeface="Times New Roman"/>
              </a:rPr>
              <a:t>F</a:t>
            </a:r>
            <a:r>
              <a:rPr sz="800" spc="-10" dirty="0">
                <a:latin typeface="Times New Roman"/>
                <a:cs typeface="Times New Roman"/>
              </a:rPr>
              <a:t>u</a:t>
            </a:r>
            <a:r>
              <a:rPr sz="800" spc="5" dirty="0">
                <a:latin typeface="Times New Roman"/>
                <a:cs typeface="Times New Roman"/>
              </a:rPr>
              <a:t>n</a:t>
            </a:r>
            <a:r>
              <a:rPr sz="800" spc="-10" dirty="0">
                <a:latin typeface="Times New Roman"/>
                <a:cs typeface="Times New Roman"/>
              </a:rPr>
              <a:t>d</a:t>
            </a:r>
            <a:r>
              <a:rPr sz="800" dirty="0">
                <a:latin typeface="Times New Roman"/>
                <a:cs typeface="Times New Roman"/>
              </a:rPr>
              <a:t>s </a:t>
            </a:r>
            <a:r>
              <a:rPr sz="800" spc="-5" dirty="0">
                <a:latin typeface="Times New Roman"/>
                <a:cs typeface="Times New Roman"/>
              </a:rPr>
              <a:t>A</a:t>
            </a:r>
            <a:r>
              <a:rPr sz="800" spc="-10" dirty="0">
                <a:latin typeface="Times New Roman"/>
                <a:cs typeface="Times New Roman"/>
              </a:rPr>
              <a:t>v</a:t>
            </a:r>
            <a:r>
              <a:rPr sz="800" dirty="0">
                <a:latin typeface="Times New Roman"/>
                <a:cs typeface="Times New Roman"/>
              </a:rPr>
              <a:t>ai</a:t>
            </a:r>
            <a:r>
              <a:rPr sz="800" spc="-10" dirty="0">
                <a:latin typeface="Times New Roman"/>
                <a:cs typeface="Times New Roman"/>
              </a:rPr>
              <a:t>l</a:t>
            </a:r>
            <a:r>
              <a:rPr sz="800" dirty="0">
                <a:latin typeface="Times New Roman"/>
                <a:cs typeface="Times New Roman"/>
              </a:rPr>
              <a:t>i</a:t>
            </a:r>
            <a:r>
              <a:rPr sz="800" spc="-10" dirty="0">
                <a:latin typeface="Times New Roman"/>
                <a:cs typeface="Times New Roman"/>
              </a:rPr>
              <a:t>b</a:t>
            </a:r>
            <a:r>
              <a:rPr sz="800" dirty="0">
                <a:latin typeface="Times New Roman"/>
                <a:cs typeface="Times New Roman"/>
              </a:rPr>
              <a:t>le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507740" y="5744991"/>
            <a:ext cx="13703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latin typeface="Times New Roman"/>
                <a:cs typeface="Times New Roman"/>
              </a:rPr>
              <a:t>*</a:t>
            </a:r>
            <a:r>
              <a:rPr sz="900" spc="-5" dirty="0">
                <a:latin typeface="Times New Roman"/>
                <a:cs typeface="Times New Roman"/>
              </a:rPr>
              <a:t>Da</a:t>
            </a:r>
            <a:r>
              <a:rPr sz="900" dirty="0">
                <a:latin typeface="Times New Roman"/>
                <a:cs typeface="Times New Roman"/>
              </a:rPr>
              <a:t>ta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c</a:t>
            </a:r>
            <a:r>
              <a:rPr sz="900" spc="5" dirty="0">
                <a:latin typeface="Times New Roman"/>
                <a:cs typeface="Times New Roman"/>
              </a:rPr>
              <a:t>u</a:t>
            </a:r>
            <a:r>
              <a:rPr sz="900" dirty="0">
                <a:latin typeface="Times New Roman"/>
                <a:cs typeface="Times New Roman"/>
              </a:rPr>
              <a:t>rr</a:t>
            </a:r>
            <a:r>
              <a:rPr sz="900" spc="-5" dirty="0">
                <a:latin typeface="Times New Roman"/>
                <a:cs typeface="Times New Roman"/>
              </a:rPr>
              <a:t>e</a:t>
            </a:r>
            <a:r>
              <a:rPr sz="900" spc="5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s </a:t>
            </a:r>
            <a:r>
              <a:rPr sz="900" spc="5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f </a:t>
            </a:r>
            <a:r>
              <a:rPr sz="900" spc="5" dirty="0">
                <a:latin typeface="Times New Roman"/>
                <a:cs typeface="Times New Roman"/>
              </a:rPr>
              <a:t>06</a:t>
            </a:r>
            <a:r>
              <a:rPr sz="900" dirty="0">
                <a:latin typeface="Times New Roman"/>
                <a:cs typeface="Times New Roman"/>
              </a:rPr>
              <a:t>FE</a:t>
            </a:r>
            <a:r>
              <a:rPr sz="900" spc="-5" dirty="0">
                <a:latin typeface="Times New Roman"/>
                <a:cs typeface="Times New Roman"/>
              </a:rPr>
              <a:t>B</a:t>
            </a:r>
            <a:r>
              <a:rPr sz="900" spc="5" dirty="0">
                <a:latin typeface="Times New Roman"/>
                <a:cs typeface="Times New Roman"/>
              </a:rPr>
              <a:t>15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53412" cy="12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104" y="248459"/>
            <a:ext cx="863779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075">
              <a:lnSpc>
                <a:spcPct val="100000"/>
              </a:lnSpc>
            </a:pPr>
            <a:r>
              <a:rPr lang="en-US" spc="-5" dirty="0" smtClean="0"/>
              <a:t> Discussion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416175" y="1275483"/>
            <a:ext cx="8253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PARTNERSHIP:  Moapa Band of  Paiute Indians – Nevada Division of Emergency Management – Federal Emergency Management Agency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5252" y="2209800"/>
            <a:ext cx="64194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 Resource Conservation Service 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Eligibility For Funding Farm Irrigation Equipment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Work, [Category A &amp; B]    6 Months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Permanent Work,   18 Months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Contracting vs Force Account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 Keeping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Closeout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Issues 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53412" cy="12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104" y="248459"/>
            <a:ext cx="863779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075">
              <a:lnSpc>
                <a:spcPct val="100000"/>
              </a:lnSpc>
            </a:pPr>
            <a:r>
              <a:rPr lang="en-US" spc="-5" dirty="0" smtClean="0"/>
              <a:t>The Transition </a:t>
            </a:r>
            <a:endParaRPr lang="en-US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2057400"/>
            <a:ext cx="3657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 Smith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Coordinating Officer</a:t>
            </a: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 Landry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 Coordinating Officer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77884" y="96059"/>
            <a:ext cx="521017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dirty="0">
                <a:latin typeface="Times New Roman"/>
                <a:cs typeface="Times New Roman"/>
              </a:rPr>
              <a:t>Suppo</a:t>
            </a:r>
            <a:r>
              <a:rPr sz="4200" spc="5" dirty="0">
                <a:latin typeface="Times New Roman"/>
                <a:cs typeface="Times New Roman"/>
              </a:rPr>
              <a:t>r</a:t>
            </a:r>
            <a:r>
              <a:rPr sz="4200" dirty="0">
                <a:latin typeface="Times New Roman"/>
                <a:cs typeface="Times New Roman"/>
              </a:rPr>
              <a:t>t</a:t>
            </a:r>
            <a:r>
              <a:rPr sz="4200" spc="-10" dirty="0">
                <a:latin typeface="Times New Roman"/>
                <a:cs typeface="Times New Roman"/>
              </a:rPr>
              <a:t> </a:t>
            </a:r>
            <a:r>
              <a:rPr sz="4200" dirty="0">
                <a:latin typeface="Times New Roman"/>
                <a:cs typeface="Times New Roman"/>
              </a:rPr>
              <a:t>S</a:t>
            </a:r>
            <a:r>
              <a:rPr sz="4200" spc="-5" dirty="0">
                <a:latin typeface="Times New Roman"/>
                <a:cs typeface="Times New Roman"/>
              </a:rPr>
              <a:t>ta</a:t>
            </a:r>
            <a:r>
              <a:rPr sz="4200" spc="5" dirty="0">
                <a:latin typeface="Times New Roman"/>
                <a:cs typeface="Times New Roman"/>
              </a:rPr>
              <a:t>f</a:t>
            </a:r>
            <a:r>
              <a:rPr sz="4200" dirty="0">
                <a:latin typeface="Times New Roman"/>
                <a:cs typeface="Times New Roman"/>
              </a:rPr>
              <a:t>f</a:t>
            </a:r>
            <a:r>
              <a:rPr sz="4200" spc="-5" dirty="0">
                <a:latin typeface="Times New Roman"/>
                <a:cs typeface="Times New Roman"/>
              </a:rPr>
              <a:t> </a:t>
            </a:r>
            <a:r>
              <a:rPr sz="4200" dirty="0">
                <a:latin typeface="Times New Roman"/>
                <a:cs typeface="Times New Roman"/>
              </a:rPr>
              <a:t>T</a:t>
            </a:r>
            <a:r>
              <a:rPr sz="4200" spc="5" dirty="0">
                <a:latin typeface="Times New Roman"/>
                <a:cs typeface="Times New Roman"/>
              </a:rPr>
              <a:t>r</a:t>
            </a:r>
            <a:r>
              <a:rPr sz="4200" spc="-5" dirty="0">
                <a:latin typeface="Times New Roman"/>
                <a:cs typeface="Times New Roman"/>
              </a:rPr>
              <a:t>a</a:t>
            </a:r>
            <a:r>
              <a:rPr sz="4200" dirty="0">
                <a:latin typeface="Times New Roman"/>
                <a:cs typeface="Times New Roman"/>
              </a:rPr>
              <a:t>n</a:t>
            </a:r>
            <a:r>
              <a:rPr sz="4200" spc="-5" dirty="0">
                <a:latin typeface="Times New Roman"/>
                <a:cs typeface="Times New Roman"/>
              </a:rPr>
              <a:t>siti</a:t>
            </a:r>
            <a:r>
              <a:rPr sz="4200" dirty="0">
                <a:latin typeface="Times New Roman"/>
                <a:cs typeface="Times New Roman"/>
              </a:rPr>
              <a:t>on</a:t>
            </a:r>
            <a:endParaRPr sz="4200">
              <a:latin typeface="Times New Roman"/>
              <a:cs typeface="Times New Roman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6048" y="761993"/>
          <a:ext cx="8839198" cy="5029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049"/>
                <a:gridCol w="1949824"/>
                <a:gridCol w="2166471"/>
                <a:gridCol w="2830854"/>
              </a:tblGrid>
              <a:tr h="414489">
                <a:tc gridSpan="4">
                  <a:txBody>
                    <a:bodyPr/>
                    <a:lstStyle/>
                    <a:p>
                      <a:pPr marL="3583304" marR="3576320" indent="14287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rt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l 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Jo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ff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ce P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su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ts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ct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32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ect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0579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re-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os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re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89584" marR="481330" indent="-1905" algn="ctr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ost-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eg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IX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C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tacts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02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2015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9944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os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iti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ct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4182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562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Land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72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617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680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1702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5160" marR="344170" indent="-29273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s,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Act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ing* 510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627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7100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1565" marR="88900" indent="-995680">
                        <a:lnSpc>
                          <a:spcPct val="100000"/>
                        </a:lnSpc>
                      </a:pP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oo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JF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O/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FFO</a:t>
                      </a:r>
                      <a:r>
                        <a:rPr sz="105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1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and FE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HQ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8231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Ex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ive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ssis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h Jo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65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828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779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9381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4525" marR="635000" indent="-31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Bu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er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510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627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7104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0" marR="185420" indent="-927100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pa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X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8885"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Ex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ter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nal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ff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ai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737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mms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65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510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627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7006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73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John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Ha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ill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45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510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627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7054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4405" marR="192405" indent="-756285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Fo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spc="1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and any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 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nqu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 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8231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ions / In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nis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oli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72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510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627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7261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88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nis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oli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45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510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627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7261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7565" marR="70485" indent="-759460">
                        <a:lnSpc>
                          <a:spcPct val="100000"/>
                        </a:lnSpc>
                      </a:pP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nue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ov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ers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gh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oo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05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1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nal</a:t>
                      </a:r>
                      <a:r>
                        <a:rPr sz="105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PW</a:t>
                      </a: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cess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ng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8232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EHP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ter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ina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Ha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510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627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7158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ter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ina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Ha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510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627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7158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0940" marR="125095" indent="-1038225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1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any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es res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ed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149">
                <a:tc>
                  <a:txBody>
                    <a:bodyPr/>
                    <a:lstStyle/>
                    <a:p>
                      <a:pPr marL="59626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iga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oph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hl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ann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415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847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9479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ob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McC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510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627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7059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1715" marR="118110" indent="-896619">
                        <a:lnSpc>
                          <a:spcPct val="100000"/>
                        </a:lnSpc>
                      </a:pP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oo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1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he S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any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res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s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1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lanning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1820">
                        <a:lnSpc>
                          <a:spcPct val="100000"/>
                        </a:lnSpc>
                      </a:pPr>
                      <a:r>
                        <a:rPr sz="1200" b="1" spc="-8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oy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ill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65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510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851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2854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Ian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ixon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510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627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7257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795" marR="509905" indent="34925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Pub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nal</a:t>
                      </a:r>
                      <a:r>
                        <a:rPr sz="105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ua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t Sh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p a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rc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val</a:t>
                      </a:r>
                      <a:r>
                        <a:rPr sz="105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X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Logis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od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McA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llis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384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6443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Sha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z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45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510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627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7035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</a:pP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oo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any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05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ng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Log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s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223"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inan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</a:pPr>
                      <a:r>
                        <a:rPr sz="1200" b="1" spc="-10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sa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72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384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6373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Tho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upont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510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627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7757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679" marR="226695" indent="395605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n a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cc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1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h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95020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res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142068" y="1066800"/>
            <a:ext cx="899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  <a:p>
            <a:pPr algn="ctr"/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algn="ctr"/>
            <a:endParaRPr lang="en-US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ADJOURN</a:t>
            </a:r>
          </a:p>
          <a:p>
            <a:pPr algn="ctr"/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GONE BUT NOT FORGOTTEN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225066"/>
            <a:ext cx="7467600" cy="5643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02415" y="412561"/>
            <a:ext cx="5324475" cy="1751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255" algn="ctr">
              <a:lnSpc>
                <a:spcPct val="100000"/>
              </a:lnSpc>
            </a:pPr>
            <a:r>
              <a:rPr sz="4000" spc="-175" dirty="0">
                <a:latin typeface="Times New Roman"/>
                <a:cs typeface="Times New Roman"/>
              </a:rPr>
              <a:t>FE</a:t>
            </a:r>
            <a:r>
              <a:rPr sz="4000" spc="-185" dirty="0">
                <a:latin typeface="Times New Roman"/>
                <a:cs typeface="Times New Roman"/>
              </a:rPr>
              <a:t>M</a:t>
            </a:r>
            <a:r>
              <a:rPr sz="4000" spc="-180" dirty="0">
                <a:latin typeface="Times New Roman"/>
                <a:cs typeface="Times New Roman"/>
              </a:rPr>
              <a:t>A</a:t>
            </a:r>
            <a:r>
              <a:rPr sz="4000" spc="-160" dirty="0">
                <a:latin typeface="Times New Roman"/>
                <a:cs typeface="Times New Roman"/>
              </a:rPr>
              <a:t>-4202-</a:t>
            </a:r>
            <a:r>
              <a:rPr sz="4000" spc="-180" dirty="0">
                <a:latin typeface="Times New Roman"/>
                <a:cs typeface="Times New Roman"/>
              </a:rPr>
              <a:t>D</a:t>
            </a:r>
            <a:r>
              <a:rPr sz="4000" spc="-190" dirty="0">
                <a:latin typeface="Times New Roman"/>
                <a:cs typeface="Times New Roman"/>
              </a:rPr>
              <a:t>R</a:t>
            </a:r>
            <a:r>
              <a:rPr sz="4000" spc="-160" dirty="0">
                <a:latin typeface="Times New Roman"/>
                <a:cs typeface="Times New Roman"/>
              </a:rPr>
              <a:t>-</a:t>
            </a:r>
            <a:r>
              <a:rPr sz="4000" spc="-180" dirty="0">
                <a:latin typeface="Times New Roman"/>
                <a:cs typeface="Times New Roman"/>
              </a:rPr>
              <a:t>NV</a:t>
            </a:r>
            <a:endParaRPr sz="40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4000" spc="-175" dirty="0">
                <a:latin typeface="Times New Roman"/>
                <a:cs typeface="Times New Roman"/>
              </a:rPr>
              <a:t>S</a:t>
            </a:r>
            <a:r>
              <a:rPr sz="4000" spc="-165" dirty="0">
                <a:latin typeface="Times New Roman"/>
                <a:cs typeface="Times New Roman"/>
              </a:rPr>
              <a:t>e</a:t>
            </a:r>
            <a:r>
              <a:rPr sz="4000" spc="-160" dirty="0">
                <a:latin typeface="Times New Roman"/>
                <a:cs typeface="Times New Roman"/>
              </a:rPr>
              <a:t>v</a:t>
            </a:r>
            <a:r>
              <a:rPr sz="4000" spc="-165" dirty="0">
                <a:latin typeface="Times New Roman"/>
                <a:cs typeface="Times New Roman"/>
              </a:rPr>
              <a:t>er</a:t>
            </a:r>
            <a:r>
              <a:rPr sz="4000" spc="-20" dirty="0">
                <a:latin typeface="Times New Roman"/>
                <a:cs typeface="Times New Roman"/>
              </a:rPr>
              <a:t>e</a:t>
            </a:r>
            <a:r>
              <a:rPr sz="4000" spc="-330" dirty="0">
                <a:latin typeface="Times New Roman"/>
                <a:cs typeface="Times New Roman"/>
              </a:rPr>
              <a:t> </a:t>
            </a:r>
            <a:r>
              <a:rPr sz="4000" spc="-175" dirty="0">
                <a:latin typeface="Times New Roman"/>
                <a:cs typeface="Times New Roman"/>
              </a:rPr>
              <a:t>S</a:t>
            </a:r>
            <a:r>
              <a:rPr sz="4000" spc="-160" dirty="0">
                <a:latin typeface="Times New Roman"/>
                <a:cs typeface="Times New Roman"/>
              </a:rPr>
              <a:t>to</a:t>
            </a:r>
            <a:r>
              <a:rPr sz="4000" spc="-170" dirty="0">
                <a:latin typeface="Times New Roman"/>
                <a:cs typeface="Times New Roman"/>
              </a:rPr>
              <a:t>rm</a:t>
            </a:r>
            <a:r>
              <a:rPr sz="4000" spc="-20" dirty="0">
                <a:latin typeface="Times New Roman"/>
                <a:cs typeface="Times New Roman"/>
              </a:rPr>
              <a:t>s</a:t>
            </a:r>
            <a:r>
              <a:rPr sz="4000" spc="-315" dirty="0">
                <a:latin typeface="Times New Roman"/>
                <a:cs typeface="Times New Roman"/>
              </a:rPr>
              <a:t> </a:t>
            </a:r>
            <a:r>
              <a:rPr sz="4000" spc="-165" dirty="0">
                <a:latin typeface="Times New Roman"/>
                <a:cs typeface="Times New Roman"/>
              </a:rPr>
              <a:t>a</a:t>
            </a:r>
            <a:r>
              <a:rPr sz="4000" spc="-160" dirty="0">
                <a:latin typeface="Times New Roman"/>
                <a:cs typeface="Times New Roman"/>
              </a:rPr>
              <a:t>n</a:t>
            </a:r>
            <a:r>
              <a:rPr sz="4000" spc="-20" dirty="0">
                <a:latin typeface="Times New Roman"/>
                <a:cs typeface="Times New Roman"/>
              </a:rPr>
              <a:t>d</a:t>
            </a:r>
            <a:r>
              <a:rPr sz="4000" spc="-325" dirty="0">
                <a:latin typeface="Times New Roman"/>
                <a:cs typeface="Times New Roman"/>
              </a:rPr>
              <a:t> </a:t>
            </a:r>
            <a:r>
              <a:rPr sz="4000" spc="-175" dirty="0">
                <a:latin typeface="Times New Roman"/>
                <a:cs typeface="Times New Roman"/>
              </a:rPr>
              <a:t>F</a:t>
            </a:r>
            <a:r>
              <a:rPr sz="4000" spc="-160" dirty="0">
                <a:latin typeface="Times New Roman"/>
                <a:cs typeface="Times New Roman"/>
              </a:rPr>
              <a:t>lood</a:t>
            </a:r>
            <a:r>
              <a:rPr sz="4000" spc="-170" dirty="0">
                <a:latin typeface="Times New Roman"/>
                <a:cs typeface="Times New Roman"/>
              </a:rPr>
              <a:t>in</a:t>
            </a:r>
            <a:r>
              <a:rPr sz="4000" spc="-20" dirty="0">
                <a:latin typeface="Times New Roman"/>
                <a:cs typeface="Times New Roman"/>
              </a:rPr>
              <a:t>g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175" dirty="0">
                <a:latin typeface="Times New Roman"/>
                <a:cs typeface="Times New Roman"/>
              </a:rPr>
              <a:t>T</a:t>
            </a:r>
            <a:r>
              <a:rPr sz="4000" spc="-165" dirty="0">
                <a:latin typeface="Times New Roman"/>
                <a:cs typeface="Times New Roman"/>
              </a:rPr>
              <a:t>ra</a:t>
            </a:r>
            <a:r>
              <a:rPr sz="4000" spc="-160" dirty="0">
                <a:latin typeface="Times New Roman"/>
                <a:cs typeface="Times New Roman"/>
              </a:rPr>
              <a:t>nsi</a:t>
            </a:r>
            <a:r>
              <a:rPr sz="4000" spc="-170" dirty="0">
                <a:latin typeface="Times New Roman"/>
                <a:cs typeface="Times New Roman"/>
              </a:rPr>
              <a:t>ti</a:t>
            </a:r>
            <a:r>
              <a:rPr sz="4000" spc="-160" dirty="0">
                <a:latin typeface="Times New Roman"/>
                <a:cs typeface="Times New Roman"/>
              </a:rPr>
              <a:t>o</a:t>
            </a:r>
            <a:r>
              <a:rPr sz="4000" spc="-20" dirty="0">
                <a:latin typeface="Times New Roman"/>
                <a:cs typeface="Times New Roman"/>
              </a:rPr>
              <a:t>n</a:t>
            </a:r>
            <a:r>
              <a:rPr sz="4000" spc="-330" dirty="0">
                <a:latin typeface="Times New Roman"/>
                <a:cs typeface="Times New Roman"/>
              </a:rPr>
              <a:t> </a:t>
            </a:r>
            <a:r>
              <a:rPr sz="4000" spc="-165" dirty="0">
                <a:latin typeface="Times New Roman"/>
                <a:cs typeface="Times New Roman"/>
              </a:rPr>
              <a:t>Br</a:t>
            </a:r>
            <a:r>
              <a:rPr sz="4000" spc="-155" dirty="0">
                <a:latin typeface="Times New Roman"/>
                <a:cs typeface="Times New Roman"/>
              </a:rPr>
              <a:t>i</a:t>
            </a:r>
            <a:r>
              <a:rPr sz="4000" spc="-165" dirty="0">
                <a:latin typeface="Times New Roman"/>
                <a:cs typeface="Times New Roman"/>
              </a:rPr>
              <a:t>ef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97553" y="6505370"/>
            <a:ext cx="1147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18181"/>
                </a:solidFill>
                <a:latin typeface="Times New Roman"/>
                <a:cs typeface="Times New Roman"/>
              </a:rPr>
              <a:t>F</a:t>
            </a:r>
            <a:r>
              <a:rPr sz="1200" spc="-5" dirty="0">
                <a:solidFill>
                  <a:srgbClr val="818181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818181"/>
                </a:solidFill>
                <a:latin typeface="Times New Roman"/>
                <a:cs typeface="Times New Roman"/>
              </a:rPr>
              <a:t>b</a:t>
            </a:r>
            <a:r>
              <a:rPr sz="1200" spc="-5" dirty="0">
                <a:solidFill>
                  <a:srgbClr val="818181"/>
                </a:solidFill>
                <a:latin typeface="Times New Roman"/>
                <a:cs typeface="Times New Roman"/>
              </a:rPr>
              <a:t>r</a:t>
            </a:r>
            <a:r>
              <a:rPr sz="1200" dirty="0">
                <a:solidFill>
                  <a:srgbClr val="818181"/>
                </a:solidFill>
                <a:latin typeface="Times New Roman"/>
                <a:cs typeface="Times New Roman"/>
              </a:rPr>
              <a:t>u</a:t>
            </a:r>
            <a:r>
              <a:rPr sz="1200" spc="-5" dirty="0">
                <a:solidFill>
                  <a:srgbClr val="818181"/>
                </a:solidFill>
                <a:latin typeface="Times New Roman"/>
                <a:cs typeface="Times New Roman"/>
              </a:rPr>
              <a:t>ar</a:t>
            </a:r>
            <a:r>
              <a:rPr sz="1200" dirty="0">
                <a:solidFill>
                  <a:srgbClr val="818181"/>
                </a:solidFill>
                <a:latin typeface="Times New Roman"/>
                <a:cs typeface="Times New Roman"/>
              </a:rPr>
              <a:t>y</a:t>
            </a:r>
            <a:r>
              <a:rPr sz="1200" spc="20" dirty="0">
                <a:solidFill>
                  <a:srgbClr val="81818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18181"/>
                </a:solidFill>
                <a:latin typeface="Times New Roman"/>
                <a:cs typeface="Times New Roman"/>
              </a:rPr>
              <a:t>13, 2015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93016" y="4391924"/>
            <a:ext cx="274256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ARK</a:t>
            </a:r>
            <a:r>
              <a:rPr sz="16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H.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EDERAL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OO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RDIN</a:t>
            </a:r>
            <a:r>
              <a:rPr sz="16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TING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FF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56633" y="4382306"/>
            <a:ext cx="2418080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398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6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ITH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sz="16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OO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RDIN</a:t>
            </a:r>
            <a:r>
              <a:rPr sz="16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TING</a:t>
            </a:r>
            <a:endParaRPr sz="1600">
              <a:latin typeface="Times New Roman"/>
              <a:cs typeface="Times New Roman"/>
            </a:endParaRPr>
          </a:p>
          <a:p>
            <a:pPr marL="145097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FF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53412" cy="12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/>
              <a:t>Ev</a:t>
            </a:r>
            <a:r>
              <a:rPr spc="-5" dirty="0"/>
              <a:t>e</a:t>
            </a:r>
            <a:r>
              <a:rPr dirty="0"/>
              <a:t>nt </a:t>
            </a:r>
            <a:r>
              <a:rPr spc="5" dirty="0"/>
              <a:t>S</a:t>
            </a:r>
            <a:r>
              <a:rPr dirty="0"/>
              <a:t>u</a:t>
            </a:r>
            <a:r>
              <a:rPr spc="-5" dirty="0"/>
              <a:t>mma</a:t>
            </a:r>
            <a:r>
              <a:rPr spc="5" dirty="0"/>
              <a:t>r</a:t>
            </a:r>
            <a:r>
              <a:rPr dirty="0"/>
              <a:t>y</a:t>
            </a:r>
            <a:r>
              <a:rPr spc="-5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D</a:t>
            </a:r>
            <a:r>
              <a:rPr spc="-5" dirty="0"/>
              <a:t>esi</a:t>
            </a:r>
            <a:r>
              <a:rPr dirty="0"/>
              <a:t>gn</a:t>
            </a:r>
            <a:r>
              <a:rPr spc="-5" dirty="0"/>
              <a:t>ate</a:t>
            </a:r>
            <a:r>
              <a:rPr dirty="0"/>
              <a:t>d</a:t>
            </a:r>
            <a:r>
              <a:rPr spc="5" dirty="0"/>
              <a:t> </a:t>
            </a:r>
            <a:r>
              <a:rPr spc="-5" dirty="0"/>
              <a:t>C</a:t>
            </a:r>
            <a:r>
              <a:rPr dirty="0"/>
              <a:t>oun</a:t>
            </a:r>
            <a:r>
              <a:rPr spc="-5" dirty="0"/>
              <a:t>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939" y="1590515"/>
            <a:ext cx="3294379" cy="3788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70180" indent="-342900">
              <a:lnSpc>
                <a:spcPct val="100000"/>
              </a:lnSpc>
              <a:buFont typeface="Times New Roman"/>
              <a:buChar char="•"/>
              <a:tabLst>
                <a:tab pos="355600" algn="l"/>
                <a:tab pos="2563495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Sep</a:t>
            </a:r>
            <a:r>
              <a:rPr sz="1600" b="1" spc="-15" dirty="0">
                <a:latin typeface="Times New Roman"/>
                <a:cs typeface="Times New Roman"/>
              </a:rPr>
              <a:t>t</a:t>
            </a:r>
            <a:r>
              <a:rPr sz="1600" b="1" spc="-10" dirty="0">
                <a:latin typeface="Times New Roman"/>
                <a:cs typeface="Times New Roman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m</a:t>
            </a:r>
            <a:r>
              <a:rPr sz="1600" b="1" spc="-10" dirty="0">
                <a:latin typeface="Times New Roman"/>
                <a:cs typeface="Times New Roman"/>
              </a:rPr>
              <a:t>ber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7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–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9,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201</a:t>
            </a:r>
            <a:r>
              <a:rPr sz="1600" b="1" spc="-10" dirty="0">
                <a:latin typeface="Times New Roman"/>
                <a:cs typeface="Times New Roman"/>
              </a:rPr>
              <a:t>4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Se</a:t>
            </a:r>
            <a:r>
              <a:rPr sz="1600" spc="-5" dirty="0">
                <a:latin typeface="Times New Roman"/>
                <a:cs typeface="Times New Roman"/>
              </a:rPr>
              <a:t>v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 St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45" dirty="0">
                <a:latin typeface="Times New Roman"/>
                <a:cs typeface="Times New Roman"/>
              </a:rPr>
              <a:t>m</a:t>
            </a:r>
            <a:r>
              <a:rPr sz="1600" spc="-10" dirty="0">
                <a:latin typeface="Times New Roman"/>
                <a:cs typeface="Times New Roman"/>
              </a:rPr>
              <a:t>s/Fl</a:t>
            </a:r>
            <a:r>
              <a:rPr sz="1600" spc="-5" dirty="0">
                <a:latin typeface="Times New Roman"/>
                <a:cs typeface="Times New Roman"/>
              </a:rPr>
              <a:t>oodin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I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ci</a:t>
            </a:r>
            <a:r>
              <a:rPr sz="1600" spc="-5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nt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Pe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io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  <a:p>
            <a:pPr marL="354965" marR="152400" indent="-342900">
              <a:lnSpc>
                <a:spcPct val="100000"/>
              </a:lnSpc>
              <a:spcBef>
                <a:spcPts val="384"/>
              </a:spcBef>
              <a:tabLst>
                <a:tab pos="354965" algn="l"/>
              </a:tabLst>
            </a:pPr>
            <a:r>
              <a:rPr sz="1600" spc="-10" dirty="0">
                <a:latin typeface="Times New Roman"/>
                <a:cs typeface="Times New Roman"/>
              </a:rPr>
              <a:t>•	</a:t>
            </a:r>
            <a:r>
              <a:rPr sz="1600" b="1" spc="-10" dirty="0">
                <a:latin typeface="Times New Roman"/>
                <a:cs typeface="Times New Roman"/>
              </a:rPr>
              <a:t>Sep</a:t>
            </a:r>
            <a:r>
              <a:rPr sz="1600" b="1" spc="-15" dirty="0">
                <a:latin typeface="Times New Roman"/>
                <a:cs typeface="Times New Roman"/>
              </a:rPr>
              <a:t>t</a:t>
            </a:r>
            <a:r>
              <a:rPr sz="1600" b="1" spc="-10" dirty="0">
                <a:latin typeface="Times New Roman"/>
                <a:cs typeface="Times New Roman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m</a:t>
            </a:r>
            <a:r>
              <a:rPr sz="1600" b="1" spc="-10" dirty="0">
                <a:latin typeface="Times New Roman"/>
                <a:cs typeface="Times New Roman"/>
              </a:rPr>
              <a:t>ber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1</a:t>
            </a:r>
            <a:r>
              <a:rPr sz="1600" b="1" spc="-10" dirty="0">
                <a:latin typeface="Times New Roman"/>
                <a:cs typeface="Times New Roman"/>
              </a:rPr>
              <a:t>0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–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13,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2014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eli</a:t>
            </a:r>
            <a:r>
              <a:rPr sz="1600" spc="-3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in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y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Da</a:t>
            </a:r>
            <a:r>
              <a:rPr sz="1600" spc="-45" dirty="0">
                <a:latin typeface="Times New Roman"/>
                <a:cs typeface="Times New Roman"/>
              </a:rPr>
              <a:t>m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g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Assess</a:t>
            </a:r>
            <a:r>
              <a:rPr sz="1600" spc="-45" dirty="0">
                <a:latin typeface="Times New Roman"/>
                <a:cs typeface="Times New Roman"/>
              </a:rPr>
              <a:t>m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ts</a:t>
            </a:r>
            <a:r>
              <a:rPr sz="1600" spc="-5" dirty="0">
                <a:latin typeface="Times New Roman"/>
                <a:cs typeface="Times New Roman"/>
              </a:rPr>
              <a:t> p</a:t>
            </a:r>
            <a:r>
              <a:rPr sz="1600" spc="-15" dirty="0">
                <a:latin typeface="Times New Roman"/>
                <a:cs typeface="Times New Roman"/>
              </a:rPr>
              <a:t>er</a:t>
            </a:r>
            <a:r>
              <a:rPr sz="1600" spc="-5" dirty="0">
                <a:latin typeface="Times New Roman"/>
                <a:cs typeface="Times New Roman"/>
              </a:rPr>
              <a:t>fo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45" dirty="0">
                <a:latin typeface="Times New Roman"/>
                <a:cs typeface="Times New Roman"/>
              </a:rPr>
              <a:t>m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  <a:p>
            <a:pPr marL="355600" marR="15240" indent="-342900">
              <a:lnSpc>
                <a:spcPct val="100000"/>
              </a:lnSpc>
              <a:spcBef>
                <a:spcPts val="384"/>
              </a:spcBef>
              <a:buFont typeface="Times New Roman"/>
              <a:buChar char="•"/>
              <a:tabLst>
                <a:tab pos="355600" algn="l"/>
                <a:tab pos="1983105" algn="l"/>
              </a:tabLst>
            </a:pPr>
            <a:r>
              <a:rPr sz="1600" b="1" spc="-25" dirty="0">
                <a:latin typeface="Times New Roman"/>
                <a:cs typeface="Times New Roman"/>
              </a:rPr>
              <a:t>O</a:t>
            </a:r>
            <a:r>
              <a:rPr sz="1600" b="1" spc="-15" dirty="0">
                <a:latin typeface="Times New Roman"/>
                <a:cs typeface="Times New Roman"/>
              </a:rPr>
              <a:t>ct</a:t>
            </a:r>
            <a:r>
              <a:rPr sz="1600" b="1" spc="-5" dirty="0">
                <a:latin typeface="Times New Roman"/>
                <a:cs typeface="Times New Roman"/>
              </a:rPr>
              <a:t>o</a:t>
            </a:r>
            <a:r>
              <a:rPr sz="1600" b="1" spc="-10" dirty="0">
                <a:latin typeface="Times New Roman"/>
                <a:cs typeface="Times New Roman"/>
              </a:rPr>
              <a:t>b</a:t>
            </a:r>
            <a:r>
              <a:rPr sz="1600" b="1" spc="-15" dirty="0">
                <a:latin typeface="Times New Roman"/>
                <a:cs typeface="Times New Roman"/>
              </a:rPr>
              <a:t>e</a:t>
            </a:r>
            <a:r>
              <a:rPr sz="1600" b="1" spc="-10" dirty="0">
                <a:latin typeface="Times New Roman"/>
                <a:cs typeface="Times New Roman"/>
              </a:rPr>
              <a:t>r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22,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201</a:t>
            </a:r>
            <a:r>
              <a:rPr sz="1600" b="1" spc="-10" dirty="0">
                <a:latin typeface="Times New Roman"/>
                <a:cs typeface="Times New Roman"/>
              </a:rPr>
              <a:t>4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spc="-20" dirty="0">
                <a:latin typeface="Times New Roman"/>
                <a:cs typeface="Times New Roman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ov</a:t>
            </a:r>
            <a:r>
              <a:rPr sz="1600" spc="-15" dirty="0">
                <a:latin typeface="Times New Roman"/>
                <a:cs typeface="Times New Roman"/>
              </a:rPr>
              <a:t>er</a:t>
            </a:r>
            <a:r>
              <a:rPr sz="1600" spc="-5" dirty="0">
                <a:latin typeface="Times New Roman"/>
                <a:cs typeface="Times New Roman"/>
              </a:rPr>
              <a:t>nor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qu</a:t>
            </a:r>
            <a:r>
              <a:rPr sz="1600" spc="-10" dirty="0">
                <a:latin typeface="Times New Roman"/>
                <a:cs typeface="Times New Roman"/>
              </a:rPr>
              <a:t>ests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Cla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k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oun</a:t>
            </a:r>
            <a:r>
              <a:rPr sz="1600" spc="-10" dirty="0">
                <a:latin typeface="Times New Roman"/>
                <a:cs typeface="Times New Roman"/>
              </a:rPr>
              <a:t>ty a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p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Ba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Pai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spc="-10" dirty="0">
                <a:latin typeface="Times New Roman"/>
                <a:cs typeface="Times New Roman"/>
              </a:rPr>
              <a:t>tes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Tr</a:t>
            </a:r>
            <a:r>
              <a:rPr sz="1600" spc="-5" dirty="0">
                <a:latin typeface="Times New Roman"/>
                <a:cs typeface="Times New Roman"/>
              </a:rPr>
              <a:t>ib</a:t>
            </a:r>
            <a:r>
              <a:rPr sz="1600" spc="-10" dirty="0">
                <a:latin typeface="Times New Roman"/>
                <a:cs typeface="Times New Roman"/>
              </a:rPr>
              <a:t>al Rese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v</a:t>
            </a:r>
            <a:r>
              <a:rPr sz="1600" spc="-10" dirty="0">
                <a:latin typeface="Times New Roman"/>
                <a:cs typeface="Times New Roman"/>
              </a:rPr>
              <a:t>ati</a:t>
            </a:r>
            <a:r>
              <a:rPr sz="1600" spc="-5" dirty="0">
                <a:latin typeface="Times New Roman"/>
                <a:cs typeface="Times New Roman"/>
              </a:rPr>
              <a:t>on,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Haza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itig</a:t>
            </a:r>
            <a:r>
              <a:rPr sz="1600" spc="-10" dirty="0">
                <a:latin typeface="Times New Roman"/>
                <a:cs typeface="Times New Roman"/>
              </a:rPr>
              <a:t>ati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n Statewi</a:t>
            </a:r>
            <a:r>
              <a:rPr sz="1600" spc="-5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384"/>
              </a:spcBef>
              <a:buFont typeface="Times New Roman"/>
              <a:buChar char="•"/>
              <a:tabLst>
                <a:tab pos="355600" algn="l"/>
                <a:tab pos="2223770" algn="l"/>
              </a:tabLst>
            </a:pPr>
            <a:r>
              <a:rPr sz="1600" b="1" spc="-15" dirty="0">
                <a:latin typeface="Times New Roman"/>
                <a:cs typeface="Times New Roman"/>
              </a:rPr>
              <a:t>N</a:t>
            </a:r>
            <a:r>
              <a:rPr sz="1600" b="1" spc="-5" dirty="0">
                <a:latin typeface="Times New Roman"/>
                <a:cs typeface="Times New Roman"/>
              </a:rPr>
              <a:t>ov</a:t>
            </a:r>
            <a:r>
              <a:rPr sz="1600" b="1" spc="-10" dirty="0">
                <a:latin typeface="Times New Roman"/>
                <a:cs typeface="Times New Roman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m</a:t>
            </a:r>
            <a:r>
              <a:rPr sz="1600" b="1" spc="-10" dirty="0">
                <a:latin typeface="Times New Roman"/>
                <a:cs typeface="Times New Roman"/>
              </a:rPr>
              <a:t>ber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5,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201</a:t>
            </a:r>
            <a:r>
              <a:rPr sz="1600" b="1" spc="-10" dirty="0">
                <a:latin typeface="Times New Roman"/>
                <a:cs typeface="Times New Roman"/>
              </a:rPr>
              <a:t>4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P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esi</a:t>
            </a:r>
            <a:r>
              <a:rPr sz="1600" spc="-5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nt d</a:t>
            </a:r>
            <a:r>
              <a:rPr sz="1600" spc="-10" dirty="0">
                <a:latin typeface="Times New Roman"/>
                <a:cs typeface="Times New Roman"/>
              </a:rPr>
              <a:t>ecla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m</a:t>
            </a:r>
            <a:r>
              <a:rPr sz="1600" spc="-10" dirty="0">
                <a:latin typeface="Times New Roman"/>
                <a:cs typeface="Times New Roman"/>
              </a:rPr>
              <a:t>aj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isaster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fo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ub</a:t>
            </a:r>
            <a:r>
              <a:rPr sz="1600" spc="-10" dirty="0">
                <a:latin typeface="Times New Roman"/>
                <a:cs typeface="Times New Roman"/>
              </a:rPr>
              <a:t>lic Assista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ce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(</a:t>
            </a:r>
            <a:r>
              <a:rPr sz="1600" spc="-10" dirty="0">
                <a:latin typeface="Times New Roman"/>
                <a:cs typeface="Times New Roman"/>
              </a:rPr>
              <a:t>Cat.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A</a:t>
            </a:r>
            <a:r>
              <a:rPr sz="1600" spc="-20" dirty="0">
                <a:latin typeface="Times New Roman"/>
                <a:cs typeface="Times New Roman"/>
              </a:rPr>
              <a:t>-G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fo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h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p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Ba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Pai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spc="-10" dirty="0">
                <a:latin typeface="Times New Roman"/>
                <a:cs typeface="Times New Roman"/>
              </a:rPr>
              <a:t>tes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Rese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v</a:t>
            </a:r>
            <a:r>
              <a:rPr sz="1600" spc="-10" dirty="0">
                <a:latin typeface="Times New Roman"/>
                <a:cs typeface="Times New Roman"/>
              </a:rPr>
              <a:t>ati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n a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HM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Statewi</a:t>
            </a:r>
            <a:r>
              <a:rPr sz="1600" spc="-5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6812" y="1524000"/>
            <a:ext cx="5437186" cy="4156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97553" y="6505370"/>
            <a:ext cx="1147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18181"/>
                </a:solidFill>
                <a:latin typeface="Times New Roman"/>
                <a:cs typeface="Times New Roman"/>
              </a:rPr>
              <a:t>F</a:t>
            </a:r>
            <a:r>
              <a:rPr sz="1200" spc="-5" dirty="0">
                <a:solidFill>
                  <a:srgbClr val="818181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818181"/>
                </a:solidFill>
                <a:latin typeface="Times New Roman"/>
                <a:cs typeface="Times New Roman"/>
              </a:rPr>
              <a:t>b</a:t>
            </a:r>
            <a:r>
              <a:rPr sz="1200" spc="-5" dirty="0">
                <a:solidFill>
                  <a:srgbClr val="818181"/>
                </a:solidFill>
                <a:latin typeface="Times New Roman"/>
                <a:cs typeface="Times New Roman"/>
              </a:rPr>
              <a:t>r</a:t>
            </a:r>
            <a:r>
              <a:rPr sz="1200" dirty="0">
                <a:solidFill>
                  <a:srgbClr val="818181"/>
                </a:solidFill>
                <a:latin typeface="Times New Roman"/>
                <a:cs typeface="Times New Roman"/>
              </a:rPr>
              <a:t>u</a:t>
            </a:r>
            <a:r>
              <a:rPr sz="1200" spc="-5" dirty="0">
                <a:solidFill>
                  <a:srgbClr val="818181"/>
                </a:solidFill>
                <a:latin typeface="Times New Roman"/>
                <a:cs typeface="Times New Roman"/>
              </a:rPr>
              <a:t>ar</a:t>
            </a:r>
            <a:r>
              <a:rPr sz="1200" dirty="0">
                <a:solidFill>
                  <a:srgbClr val="818181"/>
                </a:solidFill>
                <a:latin typeface="Times New Roman"/>
                <a:cs typeface="Times New Roman"/>
              </a:rPr>
              <a:t>y</a:t>
            </a:r>
            <a:r>
              <a:rPr sz="1200" spc="20" dirty="0">
                <a:solidFill>
                  <a:srgbClr val="81818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18181"/>
                </a:solidFill>
                <a:latin typeface="Times New Roman"/>
                <a:cs typeface="Times New Roman"/>
              </a:rPr>
              <a:t>13, 2015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53412" cy="12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275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elimi</a:t>
            </a:r>
            <a:r>
              <a:rPr dirty="0"/>
              <a:t>n</a:t>
            </a:r>
            <a:r>
              <a:rPr spc="-5" dirty="0"/>
              <a:t>a</a:t>
            </a:r>
            <a:r>
              <a:rPr spc="5" dirty="0"/>
              <a:t>r</a:t>
            </a:r>
            <a:r>
              <a:rPr dirty="0"/>
              <a:t>y</a:t>
            </a:r>
            <a:r>
              <a:rPr spc="-10" dirty="0"/>
              <a:t> </a:t>
            </a:r>
            <a:r>
              <a:rPr dirty="0"/>
              <a:t>D</a:t>
            </a:r>
            <a:r>
              <a:rPr spc="-5" dirty="0"/>
              <a:t>ama</a:t>
            </a:r>
            <a:r>
              <a:rPr dirty="0"/>
              <a:t>g</a:t>
            </a:r>
            <a:r>
              <a:rPr spc="-5" dirty="0"/>
              <a:t>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59860"/>
            <a:ext cx="3977640" cy="244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P</a:t>
            </a:r>
            <a:r>
              <a:rPr sz="1800" b="1" spc="-5" dirty="0">
                <a:latin typeface="Times New Roman"/>
                <a:cs typeface="Times New Roman"/>
              </a:rPr>
              <a:t>DA</a:t>
            </a:r>
            <a:r>
              <a:rPr sz="1800" b="1" dirty="0">
                <a:latin typeface="Times New Roman"/>
                <a:cs typeface="Times New Roman"/>
              </a:rPr>
              <a:t>s </a:t>
            </a:r>
            <a:r>
              <a:rPr sz="1800" b="1" spc="-5" dirty="0">
                <a:latin typeface="Times New Roman"/>
                <a:cs typeface="Times New Roman"/>
              </a:rPr>
              <a:t>C</a:t>
            </a:r>
            <a:r>
              <a:rPr sz="1800" b="1" dirty="0">
                <a:latin typeface="Times New Roman"/>
                <a:cs typeface="Times New Roman"/>
              </a:rPr>
              <a:t>o</a:t>
            </a:r>
            <a:r>
              <a:rPr sz="1800" b="1" spc="-10" dirty="0">
                <a:latin typeface="Times New Roman"/>
                <a:cs typeface="Times New Roman"/>
              </a:rPr>
              <a:t>ndu</a:t>
            </a:r>
            <a:r>
              <a:rPr sz="1800" b="1" dirty="0">
                <a:latin typeface="Times New Roman"/>
                <a:cs typeface="Times New Roman"/>
              </a:rPr>
              <a:t>cted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</a:t>
            </a:r>
            <a:r>
              <a:rPr sz="1800" b="1" dirty="0">
                <a:latin typeface="Times New Roman"/>
                <a:cs typeface="Times New Roman"/>
              </a:rPr>
              <a:t>e</a:t>
            </a:r>
            <a:r>
              <a:rPr sz="1800" b="1" spc="-10" dirty="0">
                <a:latin typeface="Times New Roman"/>
                <a:cs typeface="Times New Roman"/>
              </a:rPr>
              <a:t>p</a:t>
            </a:r>
            <a:r>
              <a:rPr sz="1800" b="1" dirty="0">
                <a:latin typeface="Times New Roman"/>
                <a:cs typeface="Times New Roman"/>
              </a:rPr>
              <a:t>tem</a:t>
            </a:r>
            <a:r>
              <a:rPr sz="1800" b="1" spc="-10" dirty="0">
                <a:latin typeface="Times New Roman"/>
                <a:cs typeface="Times New Roman"/>
              </a:rPr>
              <a:t>b</a:t>
            </a:r>
            <a:r>
              <a:rPr sz="1800" b="1" dirty="0">
                <a:latin typeface="Times New Roman"/>
                <a:cs typeface="Times New Roman"/>
              </a:rPr>
              <a:t>er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10-13, 2014</a:t>
            </a:r>
            <a:endParaRPr sz="1800">
              <a:latin typeface="Times New Roman"/>
              <a:cs typeface="Times New Roman"/>
            </a:endParaRPr>
          </a:p>
          <a:p>
            <a:pPr marL="147955" indent="-135255">
              <a:lnSpc>
                <a:spcPct val="100000"/>
              </a:lnSpc>
              <a:buFont typeface="Arial"/>
              <a:buChar char="•"/>
              <a:tabLst>
                <a:tab pos="148590" algn="l"/>
              </a:tabLst>
            </a:pPr>
            <a:r>
              <a:rPr sz="1800" spc="-5" dirty="0">
                <a:latin typeface="Times New Roman"/>
                <a:cs typeface="Times New Roman"/>
              </a:rPr>
              <a:t>$</a:t>
            </a:r>
            <a:r>
              <a:rPr sz="1600" spc="-5" dirty="0">
                <a:latin typeface="Times New Roman"/>
                <a:cs typeface="Times New Roman"/>
              </a:rPr>
              <a:t>1</a:t>
            </a:r>
            <a:r>
              <a:rPr sz="1600" spc="-10" dirty="0">
                <a:latin typeface="Times New Roman"/>
                <a:cs typeface="Times New Roman"/>
              </a:rPr>
              <a:t>.4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M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tal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sti</a:t>
            </a:r>
            <a:r>
              <a:rPr sz="1600" spc="-4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10" dirty="0">
                <a:latin typeface="Times New Roman"/>
                <a:cs typeface="Times New Roman"/>
              </a:rPr>
              <a:t>ted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Da</a:t>
            </a:r>
            <a:r>
              <a:rPr sz="1600" spc="-45" dirty="0">
                <a:latin typeface="Times New Roman"/>
                <a:cs typeface="Times New Roman"/>
              </a:rPr>
              <a:t>m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g</a:t>
            </a:r>
            <a:r>
              <a:rPr sz="1600" spc="-10" dirty="0"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  <a:p>
            <a:pPr marL="605155" lvl="1" indent="-135255">
              <a:lnSpc>
                <a:spcPct val="100000"/>
              </a:lnSpc>
              <a:buFont typeface="Arial"/>
              <a:buChar char="•"/>
              <a:tabLst>
                <a:tab pos="605790" algn="l"/>
              </a:tabLst>
            </a:pPr>
            <a:r>
              <a:rPr sz="1800" spc="-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$95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  <a:p>
            <a:pPr marL="605155" lvl="1" indent="-135255">
              <a:lnSpc>
                <a:spcPct val="100000"/>
              </a:lnSpc>
              <a:buFont typeface="Arial"/>
              <a:buChar char="•"/>
              <a:tabLst>
                <a:tab pos="605790" algn="l"/>
              </a:tabLst>
            </a:pPr>
            <a:r>
              <a:rPr sz="1800" dirty="0">
                <a:latin typeface="Times New Roman"/>
                <a:cs typeface="Times New Roman"/>
              </a:rPr>
              <a:t>Cat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 –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$107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  <a:p>
            <a:pPr marL="605155" lvl="1" indent="-135255">
              <a:lnSpc>
                <a:spcPct val="100000"/>
              </a:lnSpc>
              <a:buFont typeface="Arial"/>
              <a:buChar char="•"/>
              <a:tabLst>
                <a:tab pos="605790" algn="l"/>
              </a:tabLst>
            </a:pPr>
            <a:r>
              <a:rPr sz="1800" dirty="0">
                <a:latin typeface="Times New Roman"/>
                <a:cs typeface="Times New Roman"/>
              </a:rPr>
              <a:t>Cat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 –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$581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  <a:p>
            <a:pPr marL="605155" lvl="1" indent="-135255">
              <a:lnSpc>
                <a:spcPct val="100000"/>
              </a:lnSpc>
              <a:buFont typeface="Arial"/>
              <a:buChar char="•"/>
              <a:tabLst>
                <a:tab pos="605790" algn="l"/>
              </a:tabLst>
            </a:pPr>
            <a:r>
              <a:rPr sz="1800" spc="-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 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$37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  <a:p>
            <a:pPr marL="605155" lvl="1" indent="-135255">
              <a:lnSpc>
                <a:spcPct val="100000"/>
              </a:lnSpc>
              <a:buFont typeface="Arial"/>
              <a:buChar char="•"/>
              <a:tabLst>
                <a:tab pos="605790" algn="l"/>
              </a:tabLst>
            </a:pPr>
            <a:r>
              <a:rPr sz="1800" spc="-5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$81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  <a:p>
            <a:pPr marL="605155" lvl="1" indent="-135255">
              <a:lnSpc>
                <a:spcPct val="100000"/>
              </a:lnSpc>
              <a:buFont typeface="Arial"/>
              <a:buChar char="•"/>
              <a:tabLst>
                <a:tab pos="605790" algn="l"/>
              </a:tabLst>
            </a:pPr>
            <a:r>
              <a:rPr sz="1800" spc="-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 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$466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  <a:p>
            <a:pPr marL="605155" lvl="1" indent="-135255">
              <a:lnSpc>
                <a:spcPct val="100000"/>
              </a:lnSpc>
              <a:buFont typeface="Arial"/>
              <a:buChar char="•"/>
              <a:tabLst>
                <a:tab pos="605790" algn="l"/>
              </a:tabLst>
            </a:pPr>
            <a:r>
              <a:rPr sz="1800" spc="-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 –$30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40708" y="2627388"/>
            <a:ext cx="4910327" cy="3089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53412" cy="12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2818" y="210359"/>
            <a:ext cx="662813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88895" algn="l"/>
                <a:tab pos="4336415" algn="l"/>
              </a:tabLst>
            </a:pPr>
            <a:r>
              <a:rPr sz="4200" spc="-5" dirty="0">
                <a:latin typeface="Times New Roman"/>
                <a:cs typeface="Times New Roman"/>
              </a:rPr>
              <a:t>Maste</a:t>
            </a:r>
            <a:r>
              <a:rPr sz="4200" dirty="0">
                <a:latin typeface="Times New Roman"/>
                <a:cs typeface="Times New Roman"/>
              </a:rPr>
              <a:t>r</a:t>
            </a:r>
            <a:r>
              <a:rPr sz="4200" spc="5" dirty="0">
                <a:latin typeface="Times New Roman"/>
                <a:cs typeface="Times New Roman"/>
              </a:rPr>
              <a:t> </a:t>
            </a:r>
            <a:r>
              <a:rPr sz="4200" dirty="0">
                <a:latin typeface="Times New Roman"/>
                <a:cs typeface="Times New Roman"/>
              </a:rPr>
              <a:t>L</a:t>
            </a:r>
            <a:r>
              <a:rPr sz="4200" spc="-5" dirty="0">
                <a:latin typeface="Times New Roman"/>
                <a:cs typeface="Times New Roman"/>
              </a:rPr>
              <a:t>is</a:t>
            </a:r>
            <a:r>
              <a:rPr sz="4200" dirty="0">
                <a:latin typeface="Times New Roman"/>
                <a:cs typeface="Times New Roman"/>
              </a:rPr>
              <a:t>t	of</a:t>
            </a:r>
            <a:r>
              <a:rPr sz="4200" spc="-5" dirty="0">
                <a:latin typeface="Times New Roman"/>
                <a:cs typeface="Times New Roman"/>
              </a:rPr>
              <a:t> J</a:t>
            </a:r>
            <a:r>
              <a:rPr sz="4200" dirty="0">
                <a:latin typeface="Times New Roman"/>
                <a:cs typeface="Times New Roman"/>
              </a:rPr>
              <a:t>o</a:t>
            </a:r>
            <a:r>
              <a:rPr sz="4200" spc="-5" dirty="0">
                <a:latin typeface="Times New Roman"/>
                <a:cs typeface="Times New Roman"/>
              </a:rPr>
              <a:t>i</a:t>
            </a:r>
            <a:r>
              <a:rPr sz="4200" dirty="0">
                <a:latin typeface="Times New Roman"/>
                <a:cs typeface="Times New Roman"/>
              </a:rPr>
              <a:t>nt	Ob</a:t>
            </a:r>
            <a:r>
              <a:rPr sz="4200" spc="-5" dirty="0">
                <a:latin typeface="Times New Roman"/>
                <a:cs typeface="Times New Roman"/>
              </a:rPr>
              <a:t>jecti</a:t>
            </a:r>
            <a:r>
              <a:rPr sz="4200" dirty="0">
                <a:latin typeface="Times New Roman"/>
                <a:cs typeface="Times New Roman"/>
              </a:rPr>
              <a:t>v</a:t>
            </a:r>
            <a:r>
              <a:rPr sz="4200" spc="-5" dirty="0">
                <a:latin typeface="Times New Roman"/>
                <a:cs typeface="Times New Roman"/>
              </a:rPr>
              <a:t>es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1500956"/>
            <a:ext cx="2835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A</a:t>
            </a:r>
            <a:r>
              <a:rPr sz="1100" b="1" spc="5" dirty="0">
                <a:latin typeface="Times New Roman"/>
                <a:cs typeface="Times New Roman"/>
              </a:rPr>
              <a:t>STER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L</a:t>
            </a:r>
            <a:r>
              <a:rPr sz="1100" b="1" spc="-5" dirty="0">
                <a:latin typeface="Times New Roman"/>
                <a:cs typeface="Times New Roman"/>
              </a:rPr>
              <a:t>I</a:t>
            </a:r>
            <a:r>
              <a:rPr sz="1100" b="1" spc="5" dirty="0">
                <a:latin typeface="Times New Roman"/>
                <a:cs typeface="Times New Roman"/>
              </a:rPr>
              <a:t>ST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O</a:t>
            </a:r>
            <a:r>
              <a:rPr sz="1100" b="1" spc="5" dirty="0">
                <a:latin typeface="Times New Roman"/>
                <a:cs typeface="Times New Roman"/>
              </a:rPr>
              <a:t>F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400" b="1" spc="5" dirty="0">
                <a:latin typeface="Times New Roman"/>
                <a:cs typeface="Times New Roman"/>
              </a:rPr>
              <a:t>J</a:t>
            </a:r>
            <a:r>
              <a:rPr sz="1100" b="1" dirty="0">
                <a:latin typeface="Times New Roman"/>
                <a:cs typeface="Times New Roman"/>
              </a:rPr>
              <a:t>OIN</a:t>
            </a:r>
            <a:r>
              <a:rPr sz="1100" b="1" spc="5" dirty="0">
                <a:latin typeface="Times New Roman"/>
                <a:cs typeface="Times New Roman"/>
              </a:rPr>
              <a:t>T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O</a:t>
            </a:r>
            <a:r>
              <a:rPr sz="1100" b="1" spc="5" dirty="0">
                <a:latin typeface="Times New Roman"/>
                <a:cs typeface="Times New Roman"/>
              </a:rPr>
              <a:t>B</a:t>
            </a:r>
            <a:r>
              <a:rPr sz="1100" b="1" spc="10" dirty="0">
                <a:latin typeface="Times New Roman"/>
                <a:cs typeface="Times New Roman"/>
              </a:rPr>
              <a:t>J</a:t>
            </a:r>
            <a:r>
              <a:rPr sz="1100" b="1" spc="5" dirty="0">
                <a:latin typeface="Times New Roman"/>
                <a:cs typeface="Times New Roman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C</a:t>
            </a:r>
            <a:r>
              <a:rPr sz="1100" b="1" spc="5" dirty="0">
                <a:latin typeface="Times New Roman"/>
                <a:cs typeface="Times New Roman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IV</a:t>
            </a:r>
            <a:r>
              <a:rPr sz="1100" b="1" spc="5" dirty="0">
                <a:latin typeface="Times New Roman"/>
                <a:cs typeface="Times New Roman"/>
              </a:rPr>
              <a:t>ES</a:t>
            </a:r>
            <a:r>
              <a:rPr sz="1400" b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09288" y="3579876"/>
            <a:ext cx="4818887" cy="2136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78790" y="1754935"/>
          <a:ext cx="8212159" cy="28041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482"/>
                <a:gridCol w="7803677"/>
              </a:tblGrid>
              <a:tr h="251460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Submit Public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ssist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10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dd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ndum to the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minist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tive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Pl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lop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nd submit 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limin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nd Pl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 marR="2546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Condu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reac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to 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ovide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tion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ls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ppli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nts/Sub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ppli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nts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ov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impl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 marR="1384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Condu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J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oint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reac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to 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ovide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tion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ls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ppli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nts/Sub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ppli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nts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ov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impl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1940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lop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oj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ks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hee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ts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s)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dsh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eet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1939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lop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oj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ksh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ts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4319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ib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Ha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Miti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tion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nning 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ilit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ib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Ha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Miti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tion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Pl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nning 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1459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EH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Gree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ook by 12/12/2014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53412" cy="12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8856" y="210359"/>
            <a:ext cx="379857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dirty="0">
                <a:latin typeface="Times New Roman"/>
                <a:cs typeface="Times New Roman"/>
              </a:rPr>
              <a:t>Pub</a:t>
            </a:r>
            <a:r>
              <a:rPr sz="4200" spc="-5" dirty="0">
                <a:latin typeface="Times New Roman"/>
                <a:cs typeface="Times New Roman"/>
              </a:rPr>
              <a:t>li</a:t>
            </a:r>
            <a:r>
              <a:rPr sz="4200" dirty="0">
                <a:latin typeface="Times New Roman"/>
                <a:cs typeface="Times New Roman"/>
              </a:rPr>
              <a:t>c</a:t>
            </a:r>
            <a:r>
              <a:rPr sz="4200" spc="-10" dirty="0">
                <a:latin typeface="Times New Roman"/>
                <a:cs typeface="Times New Roman"/>
              </a:rPr>
              <a:t> </a:t>
            </a:r>
            <a:r>
              <a:rPr sz="4200" dirty="0">
                <a:latin typeface="Times New Roman"/>
                <a:cs typeface="Times New Roman"/>
              </a:rPr>
              <a:t>A</a:t>
            </a:r>
            <a:r>
              <a:rPr sz="4200" spc="-5" dirty="0">
                <a:latin typeface="Times New Roman"/>
                <a:cs typeface="Times New Roman"/>
              </a:rPr>
              <a:t>ssista</a:t>
            </a:r>
            <a:r>
              <a:rPr sz="4200" dirty="0">
                <a:latin typeface="Times New Roman"/>
                <a:cs typeface="Times New Roman"/>
              </a:rPr>
              <a:t>n</a:t>
            </a:r>
            <a:r>
              <a:rPr sz="4200" spc="-5" dirty="0">
                <a:latin typeface="Times New Roman"/>
                <a:cs typeface="Times New Roman"/>
              </a:rPr>
              <a:t>ce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365451"/>
            <a:ext cx="3987165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SYN</a:t>
            </a:r>
            <a:r>
              <a:rPr sz="1800" b="1" dirty="0">
                <a:latin typeface="Times New Roman"/>
                <a:cs typeface="Times New Roman"/>
              </a:rPr>
              <a:t>OP</a:t>
            </a:r>
            <a:r>
              <a:rPr sz="1800" b="1" spc="-5" dirty="0">
                <a:latin typeface="Times New Roman"/>
                <a:cs typeface="Times New Roman"/>
              </a:rPr>
              <a:t>SIS</a:t>
            </a:r>
            <a:r>
              <a:rPr sz="1800" b="1" dirty="0">
                <a:latin typeface="Times New Roman"/>
                <a:cs typeface="Times New Roman"/>
              </a:rPr>
              <a:t>: 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</a:t>
            </a:r>
            <a:r>
              <a:rPr sz="1800" b="1" dirty="0">
                <a:latin typeface="Times New Roman"/>
                <a:cs typeface="Times New Roman"/>
              </a:rPr>
              <a:t>s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02/10/2015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358140" indent="-173355">
              <a:lnSpc>
                <a:spcPct val="100000"/>
              </a:lnSpc>
              <a:buFont typeface="Times New Roman"/>
              <a:buChar char="•"/>
              <a:tabLst>
                <a:tab pos="358775" algn="l"/>
              </a:tabLst>
            </a:pPr>
            <a:r>
              <a:rPr sz="1800" dirty="0">
                <a:latin typeface="Times New Roman"/>
                <a:cs typeface="Times New Roman"/>
              </a:rPr>
              <a:t>Revie</a:t>
            </a:r>
            <a:r>
              <a:rPr sz="1800" spc="-5" dirty="0">
                <a:latin typeface="Times New Roman"/>
                <a:cs typeface="Times New Roman"/>
              </a:rPr>
              <a:t>w</a:t>
            </a:r>
            <a:r>
              <a:rPr sz="1800" dirty="0">
                <a:latin typeface="Times New Roman"/>
                <a:cs typeface="Times New Roman"/>
              </a:rPr>
              <a:t>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5" dirty="0">
                <a:latin typeface="Times New Roman"/>
                <a:cs typeface="Times New Roman"/>
              </a:rPr>
              <a:t>PA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eligibili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  <a:p>
            <a:pPr marL="358140" indent="-173355">
              <a:lnSpc>
                <a:spcPct val="100000"/>
              </a:lnSpc>
              <a:buFont typeface="Times New Roman"/>
              <a:buChar char="•"/>
              <a:tabLst>
                <a:tab pos="358775" algn="l"/>
              </a:tabLst>
            </a:pPr>
            <a:r>
              <a:rPr sz="1800" dirty="0">
                <a:latin typeface="Times New Roman"/>
                <a:cs typeface="Times New Roman"/>
              </a:rPr>
              <a:t>Conducted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100%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pplicant’s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Briefings</a:t>
            </a:r>
            <a:endParaRPr sz="1800">
              <a:latin typeface="Times New Roman"/>
              <a:cs typeface="Times New Roman"/>
            </a:endParaRPr>
          </a:p>
          <a:p>
            <a:pPr marL="358140" indent="-173355">
              <a:lnSpc>
                <a:spcPct val="100000"/>
              </a:lnSpc>
              <a:buFont typeface="Times New Roman"/>
              <a:buChar char="•"/>
              <a:tabLst>
                <a:tab pos="358775" algn="l"/>
              </a:tabLst>
            </a:pPr>
            <a:r>
              <a:rPr sz="1800" spc="-5" dirty="0">
                <a:latin typeface="Times New Roman"/>
                <a:cs typeface="Times New Roman"/>
              </a:rPr>
              <a:t>K</a:t>
            </a:r>
            <a:r>
              <a:rPr sz="1800" dirty="0">
                <a:latin typeface="Times New Roman"/>
                <a:cs typeface="Times New Roman"/>
              </a:rPr>
              <a:t>ick-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ff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eetings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100%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pleted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80759" y="1446275"/>
            <a:ext cx="2401823" cy="4270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83387" y="2940251"/>
          <a:ext cx="3790036" cy="26526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8218"/>
                <a:gridCol w="1261818"/>
              </a:tblGrid>
              <a:tr h="333511">
                <a:tc gridSpan="2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US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784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sti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ed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52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ed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EMMIE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52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Pe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lete: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36%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52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ate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52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lla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ate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$47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558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52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Fed S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este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$649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044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7072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jected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$2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436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257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53412" cy="12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8856" y="312955"/>
            <a:ext cx="645604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Times New Roman"/>
                <a:cs typeface="Times New Roman"/>
              </a:rPr>
              <a:t>P</a:t>
            </a:r>
            <a:r>
              <a:rPr sz="4400" spc="5" dirty="0">
                <a:latin typeface="Times New Roman"/>
                <a:cs typeface="Times New Roman"/>
              </a:rPr>
              <a:t>ub</a:t>
            </a:r>
            <a:r>
              <a:rPr sz="4400" dirty="0">
                <a:latin typeface="Times New Roman"/>
                <a:cs typeface="Times New Roman"/>
              </a:rPr>
              <a:t>lic</a:t>
            </a:r>
            <a:r>
              <a:rPr sz="4400" spc="-2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Assista</a:t>
            </a:r>
            <a:r>
              <a:rPr sz="4400" spc="5" dirty="0">
                <a:latin typeface="Times New Roman"/>
                <a:cs typeface="Times New Roman"/>
              </a:rPr>
              <a:t>n</a:t>
            </a:r>
            <a:r>
              <a:rPr sz="4400" dirty="0">
                <a:latin typeface="Times New Roman"/>
                <a:cs typeface="Times New Roman"/>
              </a:rPr>
              <a:t>ce</a:t>
            </a:r>
            <a:r>
              <a:rPr sz="4400" spc="-3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C</a:t>
            </a:r>
            <a:r>
              <a:rPr sz="4400" spc="5" dirty="0">
                <a:latin typeface="Times New Roman"/>
                <a:cs typeface="Times New Roman"/>
              </a:rPr>
              <a:t>on</a:t>
            </a:r>
            <a:r>
              <a:rPr sz="4400" dirty="0">
                <a:latin typeface="Times New Roman"/>
                <a:cs typeface="Times New Roman"/>
              </a:rPr>
              <a:t>ti</a:t>
            </a:r>
            <a:r>
              <a:rPr sz="4400" spc="5" dirty="0">
                <a:latin typeface="Times New Roman"/>
                <a:cs typeface="Times New Roman"/>
              </a:rPr>
              <a:t>nu</a:t>
            </a:r>
            <a:r>
              <a:rPr sz="4400" spc="-15" dirty="0">
                <a:latin typeface="Times New Roman"/>
                <a:cs typeface="Times New Roman"/>
              </a:rPr>
              <a:t>e</a:t>
            </a:r>
            <a:r>
              <a:rPr sz="4400" dirty="0">
                <a:latin typeface="Times New Roman"/>
                <a:cs typeface="Times New Roman"/>
              </a:rPr>
              <a:t>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327" y="3497579"/>
            <a:ext cx="3118103" cy="2310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155" y="1353312"/>
            <a:ext cx="3584447" cy="2017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9828" y="2357627"/>
            <a:ext cx="3589007" cy="374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393284" y="1778040"/>
            <a:ext cx="1990089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595" marR="5080" indent="-303530">
              <a:lnSpc>
                <a:spcPct val="100000"/>
              </a:lnSpc>
            </a:pPr>
            <a:r>
              <a:rPr sz="1700" b="1" dirty="0">
                <a:latin typeface="Times New Roman"/>
                <a:cs typeface="Times New Roman"/>
              </a:rPr>
              <a:t>P</a:t>
            </a:r>
            <a:r>
              <a:rPr sz="1350" b="1" spc="5" dirty="0">
                <a:latin typeface="Times New Roman"/>
                <a:cs typeface="Times New Roman"/>
              </a:rPr>
              <a:t>R</a:t>
            </a:r>
            <a:r>
              <a:rPr sz="1350" b="1" dirty="0">
                <a:latin typeface="Times New Roman"/>
                <a:cs typeface="Times New Roman"/>
              </a:rPr>
              <a:t>O</a:t>
            </a:r>
            <a:r>
              <a:rPr sz="1350" b="1" spc="5" dirty="0">
                <a:latin typeface="Times New Roman"/>
                <a:cs typeface="Times New Roman"/>
              </a:rPr>
              <a:t>J</a:t>
            </a:r>
            <a:r>
              <a:rPr sz="1350" b="1" spc="-5" dirty="0">
                <a:latin typeface="Times New Roman"/>
                <a:cs typeface="Times New Roman"/>
              </a:rPr>
              <a:t>E</a:t>
            </a:r>
            <a:r>
              <a:rPr sz="1350" b="1" spc="5" dirty="0">
                <a:latin typeface="Times New Roman"/>
                <a:cs typeface="Times New Roman"/>
              </a:rPr>
              <a:t>C</a:t>
            </a:r>
            <a:r>
              <a:rPr sz="1350" b="1" spc="-5" dirty="0">
                <a:latin typeface="Times New Roman"/>
                <a:cs typeface="Times New Roman"/>
              </a:rPr>
              <a:t>TE</a:t>
            </a:r>
            <a:r>
              <a:rPr sz="1350" b="1" dirty="0">
                <a:latin typeface="Times New Roman"/>
                <a:cs typeface="Times New Roman"/>
              </a:rPr>
              <a:t>D</a:t>
            </a:r>
            <a:r>
              <a:rPr sz="1350" b="1" spc="13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P</a:t>
            </a:r>
            <a:r>
              <a:rPr sz="1350" b="1" spc="5" dirty="0">
                <a:latin typeface="Times New Roman"/>
                <a:cs typeface="Times New Roman"/>
              </a:rPr>
              <a:t>R</a:t>
            </a:r>
            <a:r>
              <a:rPr sz="1350" b="1" dirty="0">
                <a:latin typeface="Times New Roman"/>
                <a:cs typeface="Times New Roman"/>
              </a:rPr>
              <a:t>O</a:t>
            </a:r>
            <a:r>
              <a:rPr sz="1350" b="1" spc="5" dirty="0">
                <a:latin typeface="Times New Roman"/>
                <a:cs typeface="Times New Roman"/>
              </a:rPr>
              <a:t>J</a:t>
            </a:r>
            <a:r>
              <a:rPr sz="1350" b="1" spc="-5" dirty="0">
                <a:latin typeface="Times New Roman"/>
                <a:cs typeface="Times New Roman"/>
              </a:rPr>
              <a:t>E</a:t>
            </a:r>
            <a:r>
              <a:rPr sz="1350" b="1" spc="5" dirty="0">
                <a:latin typeface="Times New Roman"/>
                <a:cs typeface="Times New Roman"/>
              </a:rPr>
              <a:t>CT </a:t>
            </a:r>
            <a:r>
              <a:rPr sz="1700" b="1" dirty="0">
                <a:latin typeface="Times New Roman"/>
                <a:cs typeface="Times New Roman"/>
              </a:rPr>
              <a:t>W</a:t>
            </a:r>
            <a:r>
              <a:rPr sz="1350" b="1" dirty="0">
                <a:latin typeface="Times New Roman"/>
                <a:cs typeface="Times New Roman"/>
              </a:rPr>
              <a:t>ORKSH</a:t>
            </a:r>
            <a:r>
              <a:rPr sz="1350" b="1" spc="-5" dirty="0">
                <a:latin typeface="Times New Roman"/>
                <a:cs typeface="Times New Roman"/>
              </a:rPr>
              <a:t>EE</a:t>
            </a:r>
            <a:r>
              <a:rPr sz="1350" b="1" spc="5" dirty="0">
                <a:latin typeface="Times New Roman"/>
                <a:cs typeface="Times New Roman"/>
              </a:rPr>
              <a:t>T</a:t>
            </a:r>
            <a:r>
              <a:rPr sz="1350" b="1" dirty="0">
                <a:latin typeface="Times New Roman"/>
                <a:cs typeface="Times New Roman"/>
              </a:rPr>
              <a:t>S</a:t>
            </a:r>
            <a:r>
              <a:rPr sz="1700" b="1" dirty="0">
                <a:latin typeface="Times New Roman"/>
                <a:cs typeface="Times New Roman"/>
              </a:rPr>
              <a:t>:</a:t>
            </a:r>
            <a:endParaRPr sz="17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718050" y="2362200"/>
          <a:ext cx="3581398" cy="27127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278"/>
                <a:gridCol w="920931"/>
                <a:gridCol w="1944189"/>
              </a:tblGrid>
              <a:tr h="36576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ojected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910"/>
                        </a:lnSpc>
                        <a:tabLst>
                          <a:tab pos="764540" algn="l"/>
                        </a:tabLst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97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181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B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910"/>
                        </a:lnSpc>
                        <a:tabLst>
                          <a:tab pos="662305" algn="l"/>
                        </a:tabLst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204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487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65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910"/>
                        </a:lnSpc>
                        <a:tabLst>
                          <a:tab pos="662305" algn="l"/>
                        </a:tabLst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563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127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910"/>
                        </a:lnSpc>
                        <a:tabLst>
                          <a:tab pos="662305" algn="l"/>
                        </a:tabLst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704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007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910"/>
                        </a:lnSpc>
                        <a:tabLst>
                          <a:tab pos="662305" algn="l"/>
                        </a:tabLst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335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260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92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910"/>
                        </a:lnSpc>
                        <a:tabLst>
                          <a:tab pos="662305" algn="l"/>
                        </a:tabLst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221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215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55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910"/>
                        </a:lnSpc>
                        <a:tabLst>
                          <a:tab pos="662305" algn="l"/>
                        </a:tabLst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$	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248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54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53412" cy="12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75">
              <a:lnSpc>
                <a:spcPct val="100000"/>
              </a:lnSpc>
            </a:pPr>
            <a:r>
              <a:rPr dirty="0"/>
              <a:t>Env</a:t>
            </a:r>
            <a:r>
              <a:rPr spc="-5" dirty="0"/>
              <a:t>i</a:t>
            </a:r>
            <a:r>
              <a:rPr spc="5" dirty="0"/>
              <a:t>r</a:t>
            </a:r>
            <a:r>
              <a:rPr dirty="0"/>
              <a:t>on</a:t>
            </a:r>
            <a:r>
              <a:rPr spc="-5" dirty="0"/>
              <a:t>me</a:t>
            </a:r>
            <a:r>
              <a:rPr dirty="0"/>
              <a:t>n</a:t>
            </a:r>
            <a:r>
              <a:rPr spc="-5" dirty="0"/>
              <a:t>ta</a:t>
            </a:r>
            <a:r>
              <a:rPr dirty="0"/>
              <a:t>l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H</a:t>
            </a:r>
            <a:r>
              <a:rPr spc="-5" dirty="0"/>
              <a:t>ist</a:t>
            </a:r>
            <a:r>
              <a:rPr dirty="0"/>
              <a:t>o</a:t>
            </a:r>
            <a:r>
              <a:rPr spc="5" dirty="0"/>
              <a:t>r</a:t>
            </a:r>
            <a:r>
              <a:rPr spc="-5" dirty="0"/>
              <a:t>i</a:t>
            </a:r>
            <a:r>
              <a:rPr dirty="0"/>
              <a:t>c P</a:t>
            </a:r>
            <a:r>
              <a:rPr spc="5" dirty="0"/>
              <a:t>r</a:t>
            </a:r>
            <a:r>
              <a:rPr spc="-5" dirty="0"/>
              <a:t>ese</a:t>
            </a:r>
            <a:r>
              <a:rPr spc="5" dirty="0"/>
              <a:t>r</a:t>
            </a:r>
            <a:r>
              <a:rPr dirty="0"/>
              <a:t>v</a:t>
            </a:r>
            <a:r>
              <a:rPr spc="-5" dirty="0"/>
              <a:t>ati</a:t>
            </a:r>
            <a:r>
              <a:rPr dirty="0"/>
              <a:t>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351818"/>
            <a:ext cx="7939405" cy="2028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S</a:t>
            </a:r>
            <a:r>
              <a:rPr sz="1450" b="1" spc="-15" dirty="0">
                <a:latin typeface="Times New Roman"/>
                <a:cs typeface="Times New Roman"/>
              </a:rPr>
              <a:t>YNOP</a:t>
            </a:r>
            <a:r>
              <a:rPr sz="1450" b="1" spc="-10" dirty="0">
                <a:latin typeface="Times New Roman"/>
                <a:cs typeface="Times New Roman"/>
              </a:rPr>
              <a:t>SIS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419100" indent="-177800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419734" algn="l"/>
              </a:tabLst>
            </a:pPr>
            <a:r>
              <a:rPr sz="1600" spc="-10" dirty="0">
                <a:latin typeface="Times New Roman"/>
                <a:cs typeface="Times New Roman"/>
              </a:rPr>
              <a:t>Cl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acti</a:t>
            </a:r>
            <a:r>
              <a:rPr sz="1600" spc="-5" dirty="0">
                <a:latin typeface="Times New Roman"/>
                <a:cs typeface="Times New Roman"/>
              </a:rPr>
              <a:t>on: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all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iss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spc="-10" dirty="0">
                <a:latin typeface="Times New Roman"/>
                <a:cs typeface="Times New Roman"/>
              </a:rPr>
              <a:t>es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dd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essed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</a:t>
            </a:r>
            <a:r>
              <a:rPr sz="1600" spc="-30" dirty="0">
                <a:latin typeface="Times New Roman"/>
                <a:cs typeface="Times New Roman"/>
              </a:rPr>
              <a:t>W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v</a:t>
            </a:r>
            <a:r>
              <a:rPr sz="1600" spc="-10" dirty="0">
                <a:latin typeface="Times New Roman"/>
                <a:cs typeface="Times New Roman"/>
              </a:rPr>
              <a:t>iewed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fo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nvi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on</a:t>
            </a:r>
            <a:r>
              <a:rPr sz="1600" spc="-45" dirty="0">
                <a:latin typeface="Times New Roman"/>
                <a:cs typeface="Times New Roman"/>
              </a:rPr>
              <a:t>m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tal</a:t>
            </a:r>
            <a:endParaRPr sz="16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285"/>
              </a:spcBef>
            </a:pPr>
            <a:r>
              <a:rPr sz="1600" spc="-15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4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p</a:t>
            </a:r>
            <a:r>
              <a:rPr sz="1600" spc="-10" dirty="0">
                <a:latin typeface="Times New Roman"/>
                <a:cs typeface="Times New Roman"/>
              </a:rPr>
              <a:t>lia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ce</a:t>
            </a:r>
            <a:endParaRPr sz="1600">
              <a:latin typeface="Times New Roman"/>
              <a:cs typeface="Times New Roman"/>
            </a:endParaRPr>
          </a:p>
          <a:p>
            <a:pPr marL="419100" marR="5080" indent="-177800">
              <a:lnSpc>
                <a:spcPct val="114999"/>
              </a:lnSpc>
              <a:buFont typeface="Arial"/>
              <a:buChar char="•"/>
              <a:tabLst>
                <a:tab pos="419734" algn="l"/>
              </a:tabLst>
            </a:pPr>
            <a:r>
              <a:rPr sz="1600" spc="-90" dirty="0">
                <a:latin typeface="Times New Roman"/>
                <a:cs typeface="Times New Roman"/>
              </a:rPr>
              <a:t>W</a:t>
            </a:r>
            <a:r>
              <a:rPr sz="1600" spc="-5" dirty="0">
                <a:latin typeface="Times New Roman"/>
                <a:cs typeface="Times New Roman"/>
              </a:rPr>
              <a:t>ill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ontinu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on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ultatio</a:t>
            </a: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with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State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Hist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ic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ese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v</a:t>
            </a:r>
            <a:r>
              <a:rPr sz="1600" spc="-10" dirty="0">
                <a:latin typeface="Times New Roman"/>
                <a:cs typeface="Times New Roman"/>
              </a:rPr>
              <a:t>ati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-3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f</a:t>
            </a:r>
            <a:r>
              <a:rPr sz="1600" spc="-10" dirty="0">
                <a:latin typeface="Times New Roman"/>
                <a:cs typeface="Times New Roman"/>
              </a:rPr>
              <a:t>icer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(SHPO)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US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Fish a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Times New Roman"/>
                <a:cs typeface="Times New Roman"/>
              </a:rPr>
              <a:t>W</a:t>
            </a:r>
            <a:r>
              <a:rPr sz="1600" spc="-5" dirty="0">
                <a:latin typeface="Times New Roman"/>
                <a:cs typeface="Times New Roman"/>
              </a:rPr>
              <a:t>ildlif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Se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v</a:t>
            </a:r>
            <a:r>
              <a:rPr sz="1600" spc="-10" dirty="0">
                <a:latin typeface="Times New Roman"/>
                <a:cs typeface="Times New Roman"/>
              </a:rPr>
              <a:t>ice,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US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Ar</a:t>
            </a:r>
            <a:r>
              <a:rPr sz="1600" spc="-45" dirty="0">
                <a:latin typeface="Times New Roman"/>
                <a:cs typeface="Times New Roman"/>
              </a:rPr>
              <a:t>m</a:t>
            </a:r>
            <a:r>
              <a:rPr sz="1600" spc="-10" dirty="0">
                <a:latin typeface="Times New Roman"/>
                <a:cs typeface="Times New Roman"/>
              </a:rPr>
              <a:t>y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p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f 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ngin</a:t>
            </a:r>
            <a:r>
              <a:rPr sz="1600" spc="-10" dirty="0">
                <a:latin typeface="Times New Roman"/>
                <a:cs typeface="Times New Roman"/>
              </a:rPr>
              <a:t>ee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fo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ject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v</a:t>
            </a:r>
            <a:r>
              <a:rPr sz="1600" spc="-10" dirty="0">
                <a:latin typeface="Times New Roman"/>
                <a:cs typeface="Times New Roman"/>
              </a:rPr>
              <a:t>iews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b="1" spc="-5" dirty="0">
                <a:latin typeface="Times New Roman"/>
                <a:cs typeface="Times New Roman"/>
              </a:rPr>
              <a:t>S</a:t>
            </a:r>
            <a:r>
              <a:rPr sz="1400" b="1" spc="15" dirty="0">
                <a:latin typeface="Times New Roman"/>
                <a:cs typeface="Times New Roman"/>
              </a:rPr>
              <a:t>TATUS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355600" indent="-1143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latin typeface="Times New Roman"/>
                <a:cs typeface="Times New Roman"/>
              </a:rPr>
              <a:t>No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spc="-15" dirty="0">
                <a:latin typeface="Times New Roman"/>
                <a:cs typeface="Times New Roman"/>
              </a:rPr>
              <a:t>rr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nt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iss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spc="-10" dirty="0"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8476" y="2761487"/>
            <a:ext cx="5251703" cy="29550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53412" cy="12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342" y="210359"/>
            <a:ext cx="347662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dirty="0">
                <a:latin typeface="Times New Roman"/>
                <a:cs typeface="Times New Roman"/>
              </a:rPr>
              <a:t>Ex</a:t>
            </a:r>
            <a:r>
              <a:rPr sz="4200" spc="-5" dirty="0">
                <a:latin typeface="Times New Roman"/>
                <a:cs typeface="Times New Roman"/>
              </a:rPr>
              <a:t>te</a:t>
            </a:r>
            <a:r>
              <a:rPr sz="4200" spc="5" dirty="0">
                <a:latin typeface="Times New Roman"/>
                <a:cs typeface="Times New Roman"/>
              </a:rPr>
              <a:t>r</a:t>
            </a:r>
            <a:r>
              <a:rPr sz="4200" dirty="0">
                <a:latin typeface="Times New Roman"/>
                <a:cs typeface="Times New Roman"/>
              </a:rPr>
              <a:t>n</a:t>
            </a:r>
            <a:r>
              <a:rPr sz="4200" spc="-5" dirty="0">
                <a:latin typeface="Times New Roman"/>
                <a:cs typeface="Times New Roman"/>
              </a:rPr>
              <a:t>a</a:t>
            </a:r>
            <a:r>
              <a:rPr sz="4200" dirty="0">
                <a:latin typeface="Times New Roman"/>
                <a:cs typeface="Times New Roman"/>
              </a:rPr>
              <a:t>l</a:t>
            </a:r>
            <a:r>
              <a:rPr sz="4200" spc="-10" dirty="0">
                <a:latin typeface="Times New Roman"/>
                <a:cs typeface="Times New Roman"/>
              </a:rPr>
              <a:t> </a:t>
            </a:r>
            <a:r>
              <a:rPr sz="4200" dirty="0">
                <a:latin typeface="Times New Roman"/>
                <a:cs typeface="Times New Roman"/>
              </a:rPr>
              <a:t>A</a:t>
            </a:r>
            <a:r>
              <a:rPr sz="4200" spc="5" dirty="0">
                <a:latin typeface="Times New Roman"/>
                <a:cs typeface="Times New Roman"/>
              </a:rPr>
              <a:t>ff</a:t>
            </a:r>
            <a:r>
              <a:rPr sz="4200" spc="-5" dirty="0">
                <a:latin typeface="Times New Roman"/>
                <a:cs typeface="Times New Roman"/>
              </a:rPr>
              <a:t>ai</a:t>
            </a:r>
            <a:r>
              <a:rPr sz="4200" spc="5" dirty="0">
                <a:latin typeface="Times New Roman"/>
                <a:cs typeface="Times New Roman"/>
              </a:rPr>
              <a:t>r</a:t>
            </a:r>
            <a:r>
              <a:rPr sz="4200" dirty="0">
                <a:latin typeface="Times New Roman"/>
                <a:cs typeface="Times New Roman"/>
              </a:rPr>
              <a:t>s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289251"/>
            <a:ext cx="3632835" cy="430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S</a:t>
            </a:r>
            <a:r>
              <a:rPr sz="1400" b="1" spc="20" dirty="0">
                <a:latin typeface="Times New Roman"/>
                <a:cs typeface="Times New Roman"/>
              </a:rPr>
              <a:t>YN</a:t>
            </a:r>
            <a:r>
              <a:rPr sz="1400" b="1" spc="10" dirty="0">
                <a:latin typeface="Times New Roman"/>
                <a:cs typeface="Times New Roman"/>
              </a:rPr>
              <a:t>OPSIS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189865" indent="-1651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1600" spc="-20" dirty="0">
                <a:latin typeface="Times New Roman"/>
                <a:cs typeface="Times New Roman"/>
              </a:rPr>
              <a:t>M</a:t>
            </a:r>
            <a:r>
              <a:rPr sz="1600" spc="-10" dirty="0">
                <a:latin typeface="Times New Roman"/>
                <a:cs typeface="Times New Roman"/>
              </a:rPr>
              <a:t>ai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tai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ed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isaster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we</a:t>
            </a:r>
            <a:r>
              <a:rPr sz="1600" spc="-5" dirty="0">
                <a:latin typeface="Times New Roman"/>
                <a:cs typeface="Times New Roman"/>
              </a:rPr>
              <a:t>b</a:t>
            </a:r>
            <a:r>
              <a:rPr sz="1600" spc="-10" dirty="0">
                <a:latin typeface="Times New Roman"/>
                <a:cs typeface="Times New Roman"/>
              </a:rPr>
              <a:t>site, c</a:t>
            </a:r>
            <a:r>
              <a:rPr sz="1600" spc="-5" dirty="0">
                <a:latin typeface="Times New Roman"/>
                <a:cs typeface="Times New Roman"/>
              </a:rPr>
              <a:t>ondu</a:t>
            </a:r>
            <a:r>
              <a:rPr sz="1600" spc="-10" dirty="0">
                <a:latin typeface="Times New Roman"/>
                <a:cs typeface="Times New Roman"/>
              </a:rPr>
              <a:t>cted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cial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m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ia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out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each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</a:t>
            </a:r>
            <a:r>
              <a:rPr sz="1600" spc="-10" dirty="0">
                <a:latin typeface="Times New Roman"/>
                <a:cs typeface="Times New Roman"/>
              </a:rPr>
              <a:t>ia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Times New Roman"/>
                <a:cs typeface="Times New Roman"/>
              </a:rPr>
              <a:t>T</a:t>
            </a:r>
            <a:r>
              <a:rPr sz="1600" spc="-10" dirty="0">
                <a:latin typeface="Times New Roman"/>
                <a:cs typeface="Times New Roman"/>
              </a:rPr>
              <a:t>witter</a:t>
            </a:r>
            <a:endParaRPr sz="1600">
              <a:latin typeface="Times New Roman"/>
              <a:cs typeface="Times New Roman"/>
            </a:endParaRPr>
          </a:p>
          <a:p>
            <a:pPr marL="469900" marR="5080" indent="-1651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9900" algn="l"/>
              </a:tabLst>
            </a:pPr>
            <a:r>
              <a:rPr sz="1600" spc="-15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oo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din</a:t>
            </a:r>
            <a:r>
              <a:rPr sz="1600" spc="-15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ub</a:t>
            </a:r>
            <a:r>
              <a:rPr sz="1600" spc="-10" dirty="0">
                <a:latin typeface="Times New Roman"/>
                <a:cs typeface="Times New Roman"/>
              </a:rPr>
              <a:t>lic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A</a:t>
            </a:r>
            <a:r>
              <a:rPr sz="1600" spc="-3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f</a:t>
            </a:r>
            <a:r>
              <a:rPr sz="1600" spc="-10" dirty="0">
                <a:latin typeface="Times New Roman"/>
                <a:cs typeface="Times New Roman"/>
              </a:rPr>
              <a:t>ai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ut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each</a:t>
            </a:r>
            <a:r>
              <a:rPr sz="1600" spc="-5" dirty="0">
                <a:latin typeface="Times New Roman"/>
                <a:cs typeface="Times New Roman"/>
              </a:rPr>
              <a:t> th</a:t>
            </a:r>
            <a:r>
              <a:rPr sz="1600" spc="-10" dirty="0">
                <a:latin typeface="Times New Roman"/>
                <a:cs typeface="Times New Roman"/>
              </a:rPr>
              <a:t>at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es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spc="-10" dirty="0">
                <a:latin typeface="Times New Roman"/>
                <a:cs typeface="Times New Roman"/>
              </a:rPr>
              <a:t>lted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in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7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st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ies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in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lo</a:t>
            </a:r>
            <a:r>
              <a:rPr sz="1600" spc="-10" dirty="0">
                <a:latin typeface="Times New Roman"/>
                <a:cs typeface="Times New Roman"/>
              </a:rPr>
              <a:t>cal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m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ia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Times New Roman"/>
                <a:cs typeface="Times New Roman"/>
              </a:rPr>
              <a:t>p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int,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d</a:t>
            </a:r>
            <a:r>
              <a:rPr sz="1600" spc="-10" dirty="0">
                <a:latin typeface="Times New Roman"/>
                <a:cs typeface="Times New Roman"/>
              </a:rPr>
              <a:t>cast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onlin</a:t>
            </a:r>
            <a:r>
              <a:rPr sz="1600" spc="-10" dirty="0">
                <a:latin typeface="Times New Roman"/>
                <a:cs typeface="Times New Roman"/>
              </a:rPr>
              <a:t>e)</a:t>
            </a:r>
            <a:endParaRPr sz="1600">
              <a:latin typeface="Times New Roman"/>
              <a:cs typeface="Times New Roman"/>
            </a:endParaRPr>
          </a:p>
          <a:p>
            <a:pPr marL="469900" marR="372110" indent="-1651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9900" algn="l"/>
              </a:tabLst>
            </a:pPr>
            <a:r>
              <a:rPr sz="1600" spc="-15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ondu</a:t>
            </a:r>
            <a:r>
              <a:rPr sz="1600" spc="-15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ultip</a:t>
            </a:r>
            <a:r>
              <a:rPr sz="1600" spc="-10" dirty="0">
                <a:latin typeface="Times New Roman"/>
                <a:cs typeface="Times New Roman"/>
              </a:rPr>
              <a:t>le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ong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essi</a:t>
            </a:r>
            <a:r>
              <a:rPr sz="1600" spc="-5" dirty="0">
                <a:latin typeface="Times New Roman"/>
                <a:cs typeface="Times New Roman"/>
              </a:rPr>
              <a:t>on</a:t>
            </a:r>
            <a:r>
              <a:rPr sz="1600" spc="-10" dirty="0">
                <a:latin typeface="Times New Roman"/>
                <a:cs typeface="Times New Roman"/>
              </a:rPr>
              <a:t>al sta</a:t>
            </a:r>
            <a:r>
              <a:rPr sz="1600" spc="-30" dirty="0">
                <a:latin typeface="Times New Roman"/>
                <a:cs typeface="Times New Roman"/>
              </a:rPr>
              <a:t>f</a:t>
            </a:r>
            <a:r>
              <a:rPr sz="1600" spc="-10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ie</a:t>
            </a:r>
            <a:r>
              <a:rPr sz="1600" spc="-5" dirty="0">
                <a:latin typeface="Times New Roman"/>
                <a:cs typeface="Times New Roman"/>
              </a:rPr>
              <a:t>fing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  <a:p>
            <a:pPr marL="469900" indent="-1651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9900" algn="l"/>
              </a:tabLst>
            </a:pP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uppo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sta</a:t>
            </a:r>
            <a:r>
              <a:rPr sz="1600" spc="-30" dirty="0">
                <a:latin typeface="Times New Roman"/>
                <a:cs typeface="Times New Roman"/>
              </a:rPr>
              <a:t>f</a:t>
            </a:r>
            <a:r>
              <a:rPr sz="1600" spc="-10" dirty="0">
                <a:latin typeface="Times New Roman"/>
                <a:cs typeface="Times New Roman"/>
              </a:rPr>
              <a:t>f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pp</a:t>
            </a:r>
            <a:r>
              <a:rPr sz="1600" spc="-10" dirty="0">
                <a:latin typeface="Times New Roman"/>
                <a:cs typeface="Times New Roman"/>
              </a:rPr>
              <a:t>lica</a:t>
            </a:r>
            <a:r>
              <a:rPr sz="1600" spc="-5" dirty="0">
                <a:latin typeface="Times New Roman"/>
                <a:cs typeface="Times New Roman"/>
              </a:rPr>
              <a:t>nt</a:t>
            </a:r>
            <a:r>
              <a:rPr sz="1600" spc="-100" dirty="0">
                <a:latin typeface="Times New Roman"/>
                <a:cs typeface="Times New Roman"/>
              </a:rPr>
              <a:t>’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ie</a:t>
            </a:r>
            <a:r>
              <a:rPr sz="1600" spc="-5" dirty="0">
                <a:latin typeface="Times New Roman"/>
                <a:cs typeface="Times New Roman"/>
              </a:rPr>
              <a:t>fin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endParaRPr sz="1600">
              <a:latin typeface="Times New Roman"/>
              <a:cs typeface="Times New Roman"/>
            </a:endParaRPr>
          </a:p>
          <a:p>
            <a:pPr marL="469900" marR="133985" indent="-1651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1600" spc="-15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oo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din</a:t>
            </a:r>
            <a:r>
              <a:rPr sz="1600" spc="-15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joint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out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each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with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state a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10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ib</a:t>
            </a:r>
            <a:r>
              <a:rPr sz="1600" spc="-10" dirty="0">
                <a:latin typeface="Times New Roman"/>
                <a:cs typeface="Times New Roman"/>
              </a:rPr>
              <a:t>al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oun</a:t>
            </a:r>
            <a:r>
              <a:rPr sz="1600" spc="-10" dirty="0">
                <a:latin typeface="Times New Roman"/>
                <a:cs typeface="Times New Roman"/>
              </a:rPr>
              <a:t>te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p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ts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800" b="1" spc="-5" dirty="0">
                <a:latin typeface="Times New Roman"/>
                <a:cs typeface="Times New Roman"/>
              </a:rPr>
              <a:t>S</a:t>
            </a:r>
            <a:r>
              <a:rPr sz="1400" b="1" spc="-95" dirty="0">
                <a:latin typeface="Times New Roman"/>
                <a:cs typeface="Times New Roman"/>
              </a:rPr>
              <a:t>T</a:t>
            </a:r>
            <a:r>
              <a:rPr sz="1400" b="1" spc="-85" dirty="0">
                <a:latin typeface="Times New Roman"/>
                <a:cs typeface="Times New Roman"/>
              </a:rPr>
              <a:t>A</a:t>
            </a:r>
            <a:r>
              <a:rPr sz="1400" b="1" spc="10" dirty="0">
                <a:latin typeface="Times New Roman"/>
                <a:cs typeface="Times New Roman"/>
              </a:rPr>
              <a:t>T</a:t>
            </a:r>
            <a:r>
              <a:rPr sz="1400" b="1" spc="15" dirty="0">
                <a:latin typeface="Times New Roman"/>
                <a:cs typeface="Times New Roman"/>
              </a:rPr>
              <a:t>US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413384" indent="-172085">
              <a:lnSpc>
                <a:spcPct val="100000"/>
              </a:lnSpc>
              <a:buFont typeface="Arial"/>
              <a:buChar char="•"/>
              <a:tabLst>
                <a:tab pos="414020" algn="l"/>
              </a:tabLst>
            </a:pPr>
            <a:r>
              <a:rPr sz="1600" spc="-10" dirty="0">
                <a:latin typeface="Times New Roman"/>
                <a:cs typeface="Times New Roman"/>
              </a:rPr>
              <a:t>No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spc="-15" dirty="0">
                <a:latin typeface="Times New Roman"/>
                <a:cs typeface="Times New Roman"/>
              </a:rPr>
              <a:t>rr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nt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iss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600" spc="-10" dirty="0"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89476" y="1446275"/>
            <a:ext cx="4575047" cy="25740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NDE</a:t>
            </a:r>
            <a:r>
              <a:rPr spc="-35" dirty="0"/>
              <a:t>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b</a:t>
            </a:r>
            <a:r>
              <a:rPr spc="-5" dirty="0"/>
              <a:t>r</a:t>
            </a:r>
            <a:r>
              <a:rPr dirty="0"/>
              <a:t>u</a:t>
            </a:r>
            <a:r>
              <a:rPr spc="-5" dirty="0"/>
              <a:t>ar</a:t>
            </a:r>
            <a:r>
              <a:rPr dirty="0"/>
              <a:t>y</a:t>
            </a:r>
            <a:r>
              <a:rPr spc="20" dirty="0"/>
              <a:t> </a:t>
            </a:r>
            <a:r>
              <a:rPr dirty="0"/>
              <a:t>6, 2015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759</Words>
  <Application>Microsoft Office PowerPoint</Application>
  <PresentationFormat>On-screen Show (4:3)</PresentationFormat>
  <Paragraphs>263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Event Summary &amp; Designated Counties</vt:lpstr>
      <vt:lpstr>Preliminary Damages</vt:lpstr>
      <vt:lpstr>PowerPoint Presentation</vt:lpstr>
      <vt:lpstr>PowerPoint Presentation</vt:lpstr>
      <vt:lpstr>PowerPoint Presentation</vt:lpstr>
      <vt:lpstr>Environmental &amp; Historic Preservation</vt:lpstr>
      <vt:lpstr>PowerPoint Presentation</vt:lpstr>
      <vt:lpstr>PowerPoint Presentation</vt:lpstr>
      <vt:lpstr> Discussion</vt:lpstr>
      <vt:lpstr>The Transition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rpukema</dc:creator>
  <cp:lastModifiedBy>DGC</cp:lastModifiedBy>
  <cp:revision>18</cp:revision>
  <dcterms:created xsi:type="dcterms:W3CDTF">2015-02-12T13:11:27Z</dcterms:created>
  <dcterms:modified xsi:type="dcterms:W3CDTF">2015-02-12T21:50:53Z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2015-02-12T00:00:00Z</vt:filetime>
  </property>
  <property fmtid="{D5CDD505-2E9C-101B-9397-08002B2CF9AE}" pid="3" name="LastSaved">
    <vt:filetime>2015-02-12T00:00:00Z</vt:filetime>
  </property>
</Properties>
</file>